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89" r:id="rId4"/>
    <p:sldId id="265" r:id="rId5"/>
    <p:sldId id="269" r:id="rId6"/>
    <p:sldId id="271" r:id="rId7"/>
    <p:sldId id="272" r:id="rId8"/>
    <p:sldId id="290" r:id="rId9"/>
    <p:sldId id="273" r:id="rId10"/>
    <p:sldId id="276" r:id="rId11"/>
    <p:sldId id="277" r:id="rId12"/>
    <p:sldId id="278" r:id="rId13"/>
    <p:sldId id="274" r:id="rId14"/>
    <p:sldId id="268" r:id="rId15"/>
    <p:sldId id="264" r:id="rId16"/>
    <p:sldId id="260" r:id="rId17"/>
    <p:sldId id="267" r:id="rId18"/>
    <p:sldId id="266" r:id="rId19"/>
    <p:sldId id="291" r:id="rId20"/>
    <p:sldId id="292" r:id="rId21"/>
    <p:sldId id="293" r:id="rId22"/>
    <p:sldId id="275" r:id="rId23"/>
    <p:sldId id="295" r:id="rId24"/>
  </p:sldIdLst>
  <p:sldSz cx="9144000" cy="5143500" type="screen16x9"/>
  <p:notesSz cx="6858000" cy="9144000"/>
  <p:embeddedFontLst>
    <p:embeddedFont>
      <p:font typeface="Hanken Grotesk" panose="020B0604020202020204" charset="0"/>
      <p:regular r:id="rId26"/>
      <p:bold r:id="rId27"/>
      <p:italic r:id="rId28"/>
      <p:boldItalic r:id="rId29"/>
    </p:embeddedFont>
    <p:embeddedFont>
      <p:font typeface="Inter"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8" roundtripDataSignature="AMtx7mgELYdEfZBaSH0wk6L6wptvLxzJ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4C704-5D23-43F6-A65D-38672B9FB391}" v="23" dt="2025-08-11T11:02:00.028"/>
    <p1510:client id="{CE0C9B27-81FC-BE7E-7CB3-9B6DC68E90E9}" v="260" dt="2025-08-11T06:40:19.448"/>
  </p1510:revLst>
</p1510:revInfo>
</file>

<file path=ppt/tableStyles.xml><?xml version="1.0" encoding="utf-8"?>
<a:tblStyleLst xmlns:a="http://schemas.openxmlformats.org/drawingml/2006/main" def="{9DF41D77-2F0A-47E9-A184-317C9DFC192A}">
  <a:tblStyle styleId="{9DF41D77-2F0A-47E9-A184-317C9DFC192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03" autoAdjust="0"/>
  </p:normalViewPr>
  <p:slideViewPr>
    <p:cSldViewPr snapToGrid="0">
      <p:cViewPr>
        <p:scale>
          <a:sx n="80" d="100"/>
          <a:sy n="80" d="100"/>
        </p:scale>
        <p:origin x="1522" y="-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Duy Ngọc" userId="S::ngocnd.19@ms.uit.edu.vn::2d130992-f096-4613-8465-b11dd7ce7b22" providerId="AD" clId="Web-{CE0C9B27-81FC-BE7E-7CB3-9B6DC68E90E9}"/>
    <pc:docChg chg="addSld modSld sldOrd">
      <pc:chgData name="Nguyễn Duy Ngọc" userId="S::ngocnd.19@ms.uit.edu.vn::2d130992-f096-4613-8465-b11dd7ce7b22" providerId="AD" clId="Web-{CE0C9B27-81FC-BE7E-7CB3-9B6DC68E90E9}" dt="2025-08-11T06:40:19.448" v="195"/>
      <pc:docMkLst>
        <pc:docMk/>
      </pc:docMkLst>
      <pc:sldChg chg="delSp modSp">
        <pc:chgData name="Nguyễn Duy Ngọc" userId="S::ngocnd.19@ms.uit.edu.vn::2d130992-f096-4613-8465-b11dd7ce7b22" providerId="AD" clId="Web-{CE0C9B27-81FC-BE7E-7CB3-9B6DC68E90E9}" dt="2025-08-11T06:05:28.052" v="95" actId="1076"/>
        <pc:sldMkLst>
          <pc:docMk/>
          <pc:sldMk cId="1560813904" sldId="260"/>
        </pc:sldMkLst>
        <pc:spChg chg="del">
          <ac:chgData name="Nguyễn Duy Ngọc" userId="S::ngocnd.19@ms.uit.edu.vn::2d130992-f096-4613-8465-b11dd7ce7b22" providerId="AD" clId="Web-{CE0C9B27-81FC-BE7E-7CB3-9B6DC68E90E9}" dt="2025-08-11T06:05:22.958" v="92"/>
          <ac:spMkLst>
            <pc:docMk/>
            <pc:sldMk cId="1560813904" sldId="260"/>
            <ac:spMk id="3" creationId="{DB6264B3-87C8-F9B6-C5BA-E9B6ABF4A389}"/>
          </ac:spMkLst>
        </pc:spChg>
        <pc:spChg chg="mod">
          <ac:chgData name="Nguyễn Duy Ngọc" userId="S::ngocnd.19@ms.uit.edu.vn::2d130992-f096-4613-8465-b11dd7ce7b22" providerId="AD" clId="Web-{CE0C9B27-81FC-BE7E-7CB3-9B6DC68E90E9}" dt="2025-08-11T06:05:28.052" v="95" actId="1076"/>
          <ac:spMkLst>
            <pc:docMk/>
            <pc:sldMk cId="1560813904" sldId="260"/>
            <ac:spMk id="6" creationId="{D70E9962-2A83-06B2-3064-49AF116C2531}"/>
          </ac:spMkLst>
        </pc:spChg>
      </pc:sldChg>
      <pc:sldChg chg="delSp modSp">
        <pc:chgData name="Nguyễn Duy Ngọc" userId="S::ngocnd.19@ms.uit.edu.vn::2d130992-f096-4613-8465-b11dd7ce7b22" providerId="AD" clId="Web-{CE0C9B27-81FC-BE7E-7CB3-9B6DC68E90E9}" dt="2025-08-11T06:05:18.676" v="91" actId="20577"/>
        <pc:sldMkLst>
          <pc:docMk/>
          <pc:sldMk cId="331441081" sldId="264"/>
        </pc:sldMkLst>
        <pc:spChg chg="mod">
          <ac:chgData name="Nguyễn Duy Ngọc" userId="S::ngocnd.19@ms.uit.edu.vn::2d130992-f096-4613-8465-b11dd7ce7b22" providerId="AD" clId="Web-{CE0C9B27-81FC-BE7E-7CB3-9B6DC68E90E9}" dt="2025-08-11T06:05:18.676" v="91" actId="20577"/>
          <ac:spMkLst>
            <pc:docMk/>
            <pc:sldMk cId="331441081" sldId="264"/>
            <ac:spMk id="4" creationId="{5890C2C1-6C2D-AB59-B33A-1091554D33D4}"/>
          </ac:spMkLst>
        </pc:spChg>
        <pc:spChg chg="del">
          <ac:chgData name="Nguyễn Duy Ngọc" userId="S::ngocnd.19@ms.uit.edu.vn::2d130992-f096-4613-8465-b11dd7ce7b22" providerId="AD" clId="Web-{CE0C9B27-81FC-BE7E-7CB3-9B6DC68E90E9}" dt="2025-08-11T06:05:16.083" v="90"/>
          <ac:spMkLst>
            <pc:docMk/>
            <pc:sldMk cId="331441081" sldId="264"/>
            <ac:spMk id="5" creationId="{0B52CCAC-4F98-463F-78D2-C52D30BC4AEC}"/>
          </ac:spMkLst>
        </pc:spChg>
      </pc:sldChg>
      <pc:sldChg chg="delSp modSp">
        <pc:chgData name="Nguyễn Duy Ngọc" userId="S::ngocnd.19@ms.uit.edu.vn::2d130992-f096-4613-8465-b11dd7ce7b22" providerId="AD" clId="Web-{CE0C9B27-81FC-BE7E-7CB3-9B6DC68E90E9}" dt="2025-08-11T06:05:38.130" v="122"/>
        <pc:sldMkLst>
          <pc:docMk/>
          <pc:sldMk cId="849594337" sldId="267"/>
        </pc:sldMkLst>
        <pc:spChg chg="del">
          <ac:chgData name="Nguyễn Duy Ngọc" userId="S::ngocnd.19@ms.uit.edu.vn::2d130992-f096-4613-8465-b11dd7ce7b22" providerId="AD" clId="Web-{CE0C9B27-81FC-BE7E-7CB3-9B6DC68E90E9}" dt="2025-08-11T06:05:33.114" v="96"/>
          <ac:spMkLst>
            <pc:docMk/>
            <pc:sldMk cId="849594337" sldId="267"/>
            <ac:spMk id="3" creationId="{622AA406-D890-979A-C492-4705A1ABD42E}"/>
          </ac:spMkLst>
        </pc:spChg>
        <pc:graphicFrameChg chg="mod modGraphic">
          <ac:chgData name="Nguyễn Duy Ngọc" userId="S::ngocnd.19@ms.uit.edu.vn::2d130992-f096-4613-8465-b11dd7ce7b22" providerId="AD" clId="Web-{CE0C9B27-81FC-BE7E-7CB3-9B6DC68E90E9}" dt="2025-08-11T06:05:38.130" v="122"/>
          <ac:graphicFrameMkLst>
            <pc:docMk/>
            <pc:sldMk cId="849594337" sldId="267"/>
            <ac:graphicFrameMk id="4" creationId="{110AD885-315C-E6FA-CF47-4886E376115F}"/>
          </ac:graphicFrameMkLst>
        </pc:graphicFrameChg>
      </pc:sldChg>
      <pc:sldChg chg="delSp modSp">
        <pc:chgData name="Nguyễn Duy Ngọc" userId="S::ngocnd.19@ms.uit.edu.vn::2d130992-f096-4613-8465-b11dd7ce7b22" providerId="AD" clId="Web-{CE0C9B27-81FC-BE7E-7CB3-9B6DC68E90E9}" dt="2025-08-11T06:05:01.707" v="89" actId="20577"/>
        <pc:sldMkLst>
          <pc:docMk/>
          <pc:sldMk cId="2253176128" sldId="268"/>
        </pc:sldMkLst>
        <pc:spChg chg="del">
          <ac:chgData name="Nguyễn Duy Ngọc" userId="S::ngocnd.19@ms.uit.edu.vn::2d130992-f096-4613-8465-b11dd7ce7b22" providerId="AD" clId="Web-{CE0C9B27-81FC-BE7E-7CB3-9B6DC68E90E9}" dt="2025-08-11T06:04:52.489" v="85"/>
          <ac:spMkLst>
            <pc:docMk/>
            <pc:sldMk cId="2253176128" sldId="268"/>
            <ac:spMk id="3" creationId="{2C935D45-C4F1-007C-7E89-BCA47E9BE008}"/>
          </ac:spMkLst>
        </pc:spChg>
        <pc:spChg chg="mod">
          <ac:chgData name="Nguyễn Duy Ngọc" userId="S::ngocnd.19@ms.uit.edu.vn::2d130992-f096-4613-8465-b11dd7ce7b22" providerId="AD" clId="Web-{CE0C9B27-81FC-BE7E-7CB3-9B6DC68E90E9}" dt="2025-08-11T06:05:01.707" v="89" actId="20577"/>
          <ac:spMkLst>
            <pc:docMk/>
            <pc:sldMk cId="2253176128" sldId="268"/>
            <ac:spMk id="6" creationId="{C32ECBAF-918E-4615-3AFC-91A42EB48902}"/>
          </ac:spMkLst>
        </pc:spChg>
      </pc:sldChg>
      <pc:sldChg chg="modSp">
        <pc:chgData name="Nguyễn Duy Ngọc" userId="S::ngocnd.19@ms.uit.edu.vn::2d130992-f096-4613-8465-b11dd7ce7b22" providerId="AD" clId="Web-{CE0C9B27-81FC-BE7E-7CB3-9B6DC68E90E9}" dt="2025-08-11T05:59:55.078" v="16" actId="20577"/>
        <pc:sldMkLst>
          <pc:docMk/>
          <pc:sldMk cId="1337813939" sldId="271"/>
        </pc:sldMkLst>
        <pc:spChg chg="mod">
          <ac:chgData name="Nguyễn Duy Ngọc" userId="S::ngocnd.19@ms.uit.edu.vn::2d130992-f096-4613-8465-b11dd7ce7b22" providerId="AD" clId="Web-{CE0C9B27-81FC-BE7E-7CB3-9B6DC68E90E9}" dt="2025-08-11T05:59:55.078" v="16" actId="20577"/>
          <ac:spMkLst>
            <pc:docMk/>
            <pc:sldMk cId="1337813939" sldId="271"/>
            <ac:spMk id="5" creationId="{2C8E5FB6-F510-11EE-24E6-7A23BF6DB28E}"/>
          </ac:spMkLst>
        </pc:spChg>
        <pc:picChg chg="mod">
          <ac:chgData name="Nguyễn Duy Ngọc" userId="S::ngocnd.19@ms.uit.edu.vn::2d130992-f096-4613-8465-b11dd7ce7b22" providerId="AD" clId="Web-{CE0C9B27-81FC-BE7E-7CB3-9B6DC68E90E9}" dt="2025-08-11T05:59:33.515" v="5" actId="1076"/>
          <ac:picMkLst>
            <pc:docMk/>
            <pc:sldMk cId="1337813939" sldId="271"/>
            <ac:picMk id="3" creationId="{3FA5E66F-C1DA-8538-C827-05530F53C232}"/>
          </ac:picMkLst>
        </pc:picChg>
      </pc:sldChg>
      <pc:sldChg chg="modSp">
        <pc:chgData name="Nguyễn Duy Ngọc" userId="S::ngocnd.19@ms.uit.edu.vn::2d130992-f096-4613-8465-b11dd7ce7b22" providerId="AD" clId="Web-{CE0C9B27-81FC-BE7E-7CB3-9B6DC68E90E9}" dt="2025-08-11T06:00:09.718" v="22" actId="20577"/>
        <pc:sldMkLst>
          <pc:docMk/>
          <pc:sldMk cId="3842848720" sldId="272"/>
        </pc:sldMkLst>
        <pc:spChg chg="mod">
          <ac:chgData name="Nguyễn Duy Ngọc" userId="S::ngocnd.19@ms.uit.edu.vn::2d130992-f096-4613-8465-b11dd7ce7b22" providerId="AD" clId="Web-{CE0C9B27-81FC-BE7E-7CB3-9B6DC68E90E9}" dt="2025-08-11T06:00:09.718" v="22" actId="20577"/>
          <ac:spMkLst>
            <pc:docMk/>
            <pc:sldMk cId="3842848720" sldId="272"/>
            <ac:spMk id="6" creationId="{08C4F439-EE8B-AE6E-F703-0E7AEFD06431}"/>
          </ac:spMkLst>
        </pc:spChg>
        <pc:spChg chg="mod">
          <ac:chgData name="Nguyễn Duy Ngọc" userId="S::ngocnd.19@ms.uit.edu.vn::2d130992-f096-4613-8465-b11dd7ce7b22" providerId="AD" clId="Web-{CE0C9B27-81FC-BE7E-7CB3-9B6DC68E90E9}" dt="2025-08-11T05:59:51.999" v="13" actId="20577"/>
          <ac:spMkLst>
            <pc:docMk/>
            <pc:sldMk cId="3842848720" sldId="272"/>
            <ac:spMk id="8" creationId="{ABFA381B-8E2A-A5B2-AF9C-35452B96DCF3}"/>
          </ac:spMkLst>
        </pc:spChg>
        <pc:picChg chg="mod">
          <ac:chgData name="Nguyễn Duy Ngọc" userId="S::ngocnd.19@ms.uit.edu.vn::2d130992-f096-4613-8465-b11dd7ce7b22" providerId="AD" clId="Web-{CE0C9B27-81FC-BE7E-7CB3-9B6DC68E90E9}" dt="2025-08-11T06:00:05.906" v="20" actId="1076"/>
          <ac:picMkLst>
            <pc:docMk/>
            <pc:sldMk cId="3842848720" sldId="272"/>
            <ac:picMk id="3" creationId="{258ADFB1-BFEE-5F1F-AE9A-663D16694490}"/>
          </ac:picMkLst>
        </pc:picChg>
        <pc:picChg chg="mod">
          <ac:chgData name="Nguyễn Duy Ngọc" userId="S::ngocnd.19@ms.uit.edu.vn::2d130992-f096-4613-8465-b11dd7ce7b22" providerId="AD" clId="Web-{CE0C9B27-81FC-BE7E-7CB3-9B6DC68E90E9}" dt="2025-08-11T06:00:03.406" v="19" actId="1076"/>
          <ac:picMkLst>
            <pc:docMk/>
            <pc:sldMk cId="3842848720" sldId="272"/>
            <ac:picMk id="4" creationId="{F490E05A-5B63-45BC-C4DD-A893CC9C13BA}"/>
          </ac:picMkLst>
        </pc:picChg>
      </pc:sldChg>
      <pc:sldChg chg="delSp modSp mod ord modShow">
        <pc:chgData name="Nguyễn Duy Ngọc" userId="S::ngocnd.19@ms.uit.edu.vn::2d130992-f096-4613-8465-b11dd7ce7b22" providerId="AD" clId="Web-{CE0C9B27-81FC-BE7E-7CB3-9B6DC68E90E9}" dt="2025-08-11T06:37:33.853" v="192"/>
        <pc:sldMkLst>
          <pc:docMk/>
          <pc:sldMk cId="48820693" sldId="273"/>
        </pc:sldMkLst>
        <pc:spChg chg="del">
          <ac:chgData name="Nguyễn Duy Ngọc" userId="S::ngocnd.19@ms.uit.edu.vn::2d130992-f096-4613-8465-b11dd7ce7b22" providerId="AD" clId="Web-{CE0C9B27-81FC-BE7E-7CB3-9B6DC68E90E9}" dt="2025-08-11T06:03:49.253" v="23"/>
          <ac:spMkLst>
            <pc:docMk/>
            <pc:sldMk cId="48820693" sldId="273"/>
            <ac:spMk id="3" creationId="{C1D9AC8F-9E53-C95F-BF9B-4D6E0C005050}"/>
          </ac:spMkLst>
        </pc:spChg>
        <pc:spChg chg="mod">
          <ac:chgData name="Nguyễn Duy Ngọc" userId="S::ngocnd.19@ms.uit.edu.vn::2d130992-f096-4613-8465-b11dd7ce7b22" providerId="AD" clId="Web-{CE0C9B27-81FC-BE7E-7CB3-9B6DC68E90E9}" dt="2025-08-11T06:03:56.566" v="28" actId="1076"/>
          <ac:spMkLst>
            <pc:docMk/>
            <pc:sldMk cId="48820693" sldId="273"/>
            <ac:spMk id="5" creationId="{1F72DF4C-CC01-8763-3A96-4929EB951712}"/>
          </ac:spMkLst>
        </pc:spChg>
      </pc:sldChg>
      <pc:sldChg chg="mod modShow">
        <pc:chgData name="Nguyễn Duy Ngọc" userId="S::ngocnd.19@ms.uit.edu.vn::2d130992-f096-4613-8465-b11dd7ce7b22" providerId="AD" clId="Web-{CE0C9B27-81FC-BE7E-7CB3-9B6DC68E90E9}" dt="2025-08-11T06:10:58.725" v="158"/>
        <pc:sldMkLst>
          <pc:docMk/>
          <pc:sldMk cId="746554169" sldId="274"/>
        </pc:sldMkLst>
      </pc:sldChg>
      <pc:sldChg chg="delSp modSp">
        <pc:chgData name="Nguyễn Duy Ngọc" userId="S::ngocnd.19@ms.uit.edu.vn::2d130992-f096-4613-8465-b11dd7ce7b22" providerId="AD" clId="Web-{CE0C9B27-81FC-BE7E-7CB3-9B6DC68E90E9}" dt="2025-08-11T06:09:21.220" v="148" actId="20577"/>
        <pc:sldMkLst>
          <pc:docMk/>
          <pc:sldMk cId="1683031368" sldId="275"/>
        </pc:sldMkLst>
        <pc:spChg chg="del">
          <ac:chgData name="Nguyễn Duy Ngọc" userId="S::ngocnd.19@ms.uit.edu.vn::2d130992-f096-4613-8465-b11dd7ce7b22" providerId="AD" clId="Web-{CE0C9B27-81FC-BE7E-7CB3-9B6DC68E90E9}" dt="2025-08-11T06:05:57.177" v="124"/>
          <ac:spMkLst>
            <pc:docMk/>
            <pc:sldMk cId="1683031368" sldId="275"/>
            <ac:spMk id="3" creationId="{BB6985DA-27DE-0C9A-D3C5-93A71EE5CEBE}"/>
          </ac:spMkLst>
        </pc:spChg>
        <pc:spChg chg="mod">
          <ac:chgData name="Nguyễn Duy Ngọc" userId="S::ngocnd.19@ms.uit.edu.vn::2d130992-f096-4613-8465-b11dd7ce7b22" providerId="AD" clId="Web-{CE0C9B27-81FC-BE7E-7CB3-9B6DC68E90E9}" dt="2025-08-11T06:09:21.220" v="148" actId="20577"/>
          <ac:spMkLst>
            <pc:docMk/>
            <pc:sldMk cId="1683031368" sldId="275"/>
            <ac:spMk id="6" creationId="{32DBAA04-3099-30C8-86CF-50BFC741DCEB}"/>
          </ac:spMkLst>
        </pc:spChg>
      </pc:sldChg>
      <pc:sldChg chg="delSp modSp mod modShow">
        <pc:chgData name="Nguyễn Duy Ngọc" userId="S::ngocnd.19@ms.uit.edu.vn::2d130992-f096-4613-8465-b11dd7ce7b22" providerId="AD" clId="Web-{CE0C9B27-81FC-BE7E-7CB3-9B6DC68E90E9}" dt="2025-08-11T06:10:58.475" v="157"/>
        <pc:sldMkLst>
          <pc:docMk/>
          <pc:sldMk cId="4156738257" sldId="276"/>
        </pc:sldMkLst>
        <pc:spChg chg="del">
          <ac:chgData name="Nguyễn Duy Ngọc" userId="S::ngocnd.19@ms.uit.edu.vn::2d130992-f096-4613-8465-b11dd7ce7b22" providerId="AD" clId="Web-{CE0C9B27-81FC-BE7E-7CB3-9B6DC68E90E9}" dt="2025-08-11T06:04:10.894" v="30"/>
          <ac:spMkLst>
            <pc:docMk/>
            <pc:sldMk cId="4156738257" sldId="276"/>
            <ac:spMk id="3" creationId="{762EFFC7-8E15-941F-D39E-E9EAA73F13CD}"/>
          </ac:spMkLst>
        </pc:spChg>
        <pc:graphicFrameChg chg="mod modGraphic">
          <ac:chgData name="Nguyễn Duy Ngọc" userId="S::ngocnd.19@ms.uit.edu.vn::2d130992-f096-4613-8465-b11dd7ce7b22" providerId="AD" clId="Web-{CE0C9B27-81FC-BE7E-7CB3-9B6DC68E90E9}" dt="2025-08-11T06:04:47.598" v="84"/>
          <ac:graphicFrameMkLst>
            <pc:docMk/>
            <pc:sldMk cId="4156738257" sldId="276"/>
            <ac:graphicFrameMk id="4" creationId="{AA901B86-7741-55FF-0ABA-71C1D46886AA}"/>
          </ac:graphicFrameMkLst>
        </pc:graphicFrameChg>
      </pc:sldChg>
      <pc:sldChg chg="delSp modSp mod modShow">
        <pc:chgData name="Nguyễn Duy Ngọc" userId="S::ngocnd.19@ms.uit.edu.vn::2d130992-f096-4613-8465-b11dd7ce7b22" providerId="AD" clId="Web-{CE0C9B27-81FC-BE7E-7CB3-9B6DC68E90E9}" dt="2025-08-11T06:10:58.178" v="155"/>
        <pc:sldMkLst>
          <pc:docMk/>
          <pc:sldMk cId="2660694113" sldId="277"/>
        </pc:sldMkLst>
        <pc:spChg chg="del">
          <ac:chgData name="Nguyễn Duy Ngọc" userId="S::ngocnd.19@ms.uit.edu.vn::2d130992-f096-4613-8465-b11dd7ce7b22" providerId="AD" clId="Web-{CE0C9B27-81FC-BE7E-7CB3-9B6DC68E90E9}" dt="2025-08-11T06:04:22.941" v="35"/>
          <ac:spMkLst>
            <pc:docMk/>
            <pc:sldMk cId="2660694113" sldId="277"/>
            <ac:spMk id="3" creationId="{83B83A00-546A-5171-97A5-FBAF6FFA83C1}"/>
          </ac:spMkLst>
        </pc:spChg>
        <pc:graphicFrameChg chg="mod modGraphic">
          <ac:chgData name="Nguyễn Duy Ngọc" userId="S::ngocnd.19@ms.uit.edu.vn::2d130992-f096-4613-8465-b11dd7ce7b22" providerId="AD" clId="Web-{CE0C9B27-81FC-BE7E-7CB3-9B6DC68E90E9}" dt="2025-08-11T06:04:27.285" v="48"/>
          <ac:graphicFrameMkLst>
            <pc:docMk/>
            <pc:sldMk cId="2660694113" sldId="277"/>
            <ac:graphicFrameMk id="6" creationId="{75E19FA0-4E2E-C574-04B5-A416BD3A8BD4}"/>
          </ac:graphicFrameMkLst>
        </pc:graphicFrameChg>
      </pc:sldChg>
      <pc:sldChg chg="delSp modSp mod modShow">
        <pc:chgData name="Nguyễn Duy Ngọc" userId="S::ngocnd.19@ms.uit.edu.vn::2d130992-f096-4613-8465-b11dd7ce7b22" providerId="AD" clId="Web-{CE0C9B27-81FC-BE7E-7CB3-9B6DC68E90E9}" dt="2025-08-11T06:10:58.303" v="156"/>
        <pc:sldMkLst>
          <pc:docMk/>
          <pc:sldMk cId="1183673575" sldId="278"/>
        </pc:sldMkLst>
        <pc:spChg chg="del">
          <ac:chgData name="Nguyễn Duy Ngọc" userId="S::ngocnd.19@ms.uit.edu.vn::2d130992-f096-4613-8465-b11dd7ce7b22" providerId="AD" clId="Web-{CE0C9B27-81FC-BE7E-7CB3-9B6DC68E90E9}" dt="2025-08-11T06:04:32.254" v="49"/>
          <ac:spMkLst>
            <pc:docMk/>
            <pc:sldMk cId="1183673575" sldId="278"/>
            <ac:spMk id="3" creationId="{F8DA0996-070E-DBE7-C014-AFF14A9CFF0D}"/>
          </ac:spMkLst>
        </pc:spChg>
        <pc:graphicFrameChg chg="mod modGraphic">
          <ac:chgData name="Nguyễn Duy Ngọc" userId="S::ngocnd.19@ms.uit.edu.vn::2d130992-f096-4613-8465-b11dd7ce7b22" providerId="AD" clId="Web-{CE0C9B27-81FC-BE7E-7CB3-9B6DC68E90E9}" dt="2025-08-11T06:04:37.691" v="71"/>
          <ac:graphicFrameMkLst>
            <pc:docMk/>
            <pc:sldMk cId="1183673575" sldId="278"/>
            <ac:graphicFrameMk id="6" creationId="{19D74590-398E-99E8-6F32-6DF3DA0BAAB9}"/>
          </ac:graphicFrameMkLst>
        </pc:graphicFrameChg>
      </pc:sldChg>
      <pc:sldChg chg="addSp delSp modSp new addAnim delAnim">
        <pc:chgData name="Nguyễn Duy Ngọc" userId="S::ngocnd.19@ms.uit.edu.vn::2d130992-f096-4613-8465-b11dd7ce7b22" providerId="AD" clId="Web-{CE0C9B27-81FC-BE7E-7CB3-9B6DC68E90E9}" dt="2025-08-11T06:40:19.448" v="195"/>
        <pc:sldMkLst>
          <pc:docMk/>
          <pc:sldMk cId="988042032" sldId="290"/>
        </pc:sldMkLst>
        <pc:spChg chg="del">
          <ac:chgData name="Nguyễn Duy Ngọc" userId="S::ngocnd.19@ms.uit.edu.vn::2d130992-f096-4613-8465-b11dd7ce7b22" providerId="AD" clId="Web-{CE0C9B27-81FC-BE7E-7CB3-9B6DC68E90E9}" dt="2025-08-11T06:09:36.534" v="150"/>
          <ac:spMkLst>
            <pc:docMk/>
            <pc:sldMk cId="988042032" sldId="290"/>
            <ac:spMk id="2" creationId="{CBE257EF-E535-61CA-1A98-139F4D5905BB}"/>
          </ac:spMkLst>
        </pc:spChg>
        <pc:spChg chg="mod">
          <ac:chgData name="Nguyễn Duy Ngọc" userId="S::ngocnd.19@ms.uit.edu.vn::2d130992-f096-4613-8465-b11dd7ce7b22" providerId="AD" clId="Web-{CE0C9B27-81FC-BE7E-7CB3-9B6DC68E90E9}" dt="2025-08-11T06:15:01.202" v="173" actId="20577"/>
          <ac:spMkLst>
            <pc:docMk/>
            <pc:sldMk cId="988042032" sldId="290"/>
            <ac:spMk id="3" creationId="{E0CB3D7A-DF89-1ADB-4DE1-CC65A4281739}"/>
          </ac:spMkLst>
        </pc:spChg>
        <pc:spChg chg="add del mod">
          <ac:chgData name="Nguyễn Duy Ngọc" userId="S::ngocnd.19@ms.uit.edu.vn::2d130992-f096-4613-8465-b11dd7ce7b22" providerId="AD" clId="Web-{CE0C9B27-81FC-BE7E-7CB3-9B6DC68E90E9}" dt="2025-08-11T06:23:24.287" v="175"/>
          <ac:spMkLst>
            <pc:docMk/>
            <pc:sldMk cId="988042032" sldId="290"/>
            <ac:spMk id="5" creationId="{E7F5DB13-0CA2-807C-7245-2556B797D6AD}"/>
          </ac:spMkLst>
        </pc:spChg>
        <pc:spChg chg="add mod">
          <ac:chgData name="Nguyễn Duy Ngọc" userId="S::ngocnd.19@ms.uit.edu.vn::2d130992-f096-4613-8465-b11dd7ce7b22" providerId="AD" clId="Web-{CE0C9B27-81FC-BE7E-7CB3-9B6DC68E90E9}" dt="2025-08-11T06:36:54.743" v="190" actId="14100"/>
          <ac:spMkLst>
            <pc:docMk/>
            <pc:sldMk cId="988042032" sldId="290"/>
            <ac:spMk id="7" creationId="{002B68DB-ACDF-89C1-47DD-673301D31633}"/>
          </ac:spMkLst>
        </pc:spChg>
        <pc:picChg chg="add del mod">
          <ac:chgData name="Nguyễn Duy Ngọc" userId="S::ngocnd.19@ms.uit.edu.vn::2d130992-f096-4613-8465-b11dd7ce7b22" providerId="AD" clId="Web-{CE0C9B27-81FC-BE7E-7CB3-9B6DC68E90E9}" dt="2025-08-11T06:10:46.865" v="154"/>
          <ac:picMkLst>
            <pc:docMk/>
            <pc:sldMk cId="988042032" sldId="290"/>
            <ac:picMk id="4" creationId="{91C15D53-6E1B-98E5-D14C-A132B188CE8F}"/>
          </ac:picMkLst>
        </pc:picChg>
        <pc:picChg chg="add mod">
          <ac:chgData name="Nguyễn Duy Ngọc" userId="S::ngocnd.19@ms.uit.edu.vn::2d130992-f096-4613-8465-b11dd7ce7b22" providerId="AD" clId="Web-{CE0C9B27-81FC-BE7E-7CB3-9B6DC68E90E9}" dt="2025-08-11T06:36:47.493" v="188" actId="1076"/>
          <ac:picMkLst>
            <pc:docMk/>
            <pc:sldMk cId="988042032" sldId="290"/>
            <ac:picMk id="6" creationId="{0CEC903E-5D7F-C3AE-F50F-AF26289F4CA7}"/>
          </ac:picMkLst>
        </pc:picChg>
        <pc:picChg chg="add del mod">
          <ac:chgData name="Nguyễn Duy Ngọc" userId="S::ngocnd.19@ms.uit.edu.vn::2d130992-f096-4613-8465-b11dd7ce7b22" providerId="AD" clId="Web-{CE0C9B27-81FC-BE7E-7CB3-9B6DC68E90E9}" dt="2025-08-11T06:40:19.448" v="195"/>
          <ac:picMkLst>
            <pc:docMk/>
            <pc:sldMk cId="988042032" sldId="290"/>
            <ac:picMk id="8" creationId="{FC8A4457-7A16-D10C-88D4-BAD31E372076}"/>
          </ac:picMkLst>
        </pc:picChg>
      </pc:sldChg>
    </pc:docChg>
  </pc:docChgLst>
  <pc:docChgLst>
    <pc:chgData name="Huỳnh Quốc Bữu" userId="479e2b6f-cdc3-411c-bf97-97d3237ede8c" providerId="ADAL" clId="{8C94C704-5D23-43F6-A65D-38672B9FB391}"/>
    <pc:docChg chg="undo custSel addSld delSld modSld sldOrd">
      <pc:chgData name="Huỳnh Quốc Bữu" userId="479e2b6f-cdc3-411c-bf97-97d3237ede8c" providerId="ADAL" clId="{8C94C704-5D23-43F6-A65D-38672B9FB391}" dt="2025-08-11T11:06:34.325" v="1331" actId="20577"/>
      <pc:docMkLst>
        <pc:docMk/>
      </pc:docMkLst>
      <pc:sldChg chg="modSp mod">
        <pc:chgData name="Huỳnh Quốc Bữu" userId="479e2b6f-cdc3-411c-bf97-97d3237ede8c" providerId="ADAL" clId="{8C94C704-5D23-43F6-A65D-38672B9FB391}" dt="2025-08-04T13:01:30.906" v="254" actId="5793"/>
        <pc:sldMkLst>
          <pc:docMk/>
          <pc:sldMk cId="0" sldId="256"/>
        </pc:sldMkLst>
        <pc:spChg chg="mod">
          <ac:chgData name="Huỳnh Quốc Bữu" userId="479e2b6f-cdc3-411c-bf97-97d3237ede8c" providerId="ADAL" clId="{8C94C704-5D23-43F6-A65D-38672B9FB391}" dt="2025-08-04T12:43:47.654" v="159" actId="1076"/>
          <ac:spMkLst>
            <pc:docMk/>
            <pc:sldMk cId="0" sldId="256"/>
            <ac:spMk id="80" creationId="{00000000-0000-0000-0000-000000000000}"/>
          </ac:spMkLst>
        </pc:spChg>
        <pc:spChg chg="mod">
          <ac:chgData name="Huỳnh Quốc Bữu" userId="479e2b6f-cdc3-411c-bf97-97d3237ede8c" providerId="ADAL" clId="{8C94C704-5D23-43F6-A65D-38672B9FB391}" dt="2025-08-04T13:01:30.906" v="254" actId="5793"/>
          <ac:spMkLst>
            <pc:docMk/>
            <pc:sldMk cId="0" sldId="256"/>
            <ac:spMk id="81" creationId="{00000000-0000-0000-0000-000000000000}"/>
          </ac:spMkLst>
        </pc:spChg>
      </pc:sldChg>
      <pc:sldChg chg="modSp mod">
        <pc:chgData name="Huỳnh Quốc Bữu" userId="479e2b6f-cdc3-411c-bf97-97d3237ede8c" providerId="ADAL" clId="{8C94C704-5D23-43F6-A65D-38672B9FB391}" dt="2025-08-11T09:28:34.300" v="774" actId="20577"/>
        <pc:sldMkLst>
          <pc:docMk/>
          <pc:sldMk cId="0" sldId="257"/>
        </pc:sldMkLst>
        <pc:spChg chg="mod">
          <ac:chgData name="Huỳnh Quốc Bữu" userId="479e2b6f-cdc3-411c-bf97-97d3237ede8c" providerId="ADAL" clId="{8C94C704-5D23-43F6-A65D-38672B9FB391}" dt="2025-08-11T09:28:18.522" v="760" actId="14100"/>
          <ac:spMkLst>
            <pc:docMk/>
            <pc:sldMk cId="0" sldId="257"/>
            <ac:spMk id="89" creationId="{00000000-0000-0000-0000-000000000000}"/>
          </ac:spMkLst>
        </pc:spChg>
        <pc:spChg chg="mod">
          <ac:chgData name="Huỳnh Quốc Bữu" userId="479e2b6f-cdc3-411c-bf97-97d3237ede8c" providerId="ADAL" clId="{8C94C704-5D23-43F6-A65D-38672B9FB391}" dt="2025-08-11T09:28:34.300" v="774" actId="20577"/>
          <ac:spMkLst>
            <pc:docMk/>
            <pc:sldMk cId="0" sldId="257"/>
            <ac:spMk id="90" creationId="{00000000-0000-0000-0000-000000000000}"/>
          </ac:spMkLst>
        </pc:spChg>
      </pc:sldChg>
      <pc:sldChg chg="del">
        <pc:chgData name="Huỳnh Quốc Bữu" userId="479e2b6f-cdc3-411c-bf97-97d3237ede8c" providerId="ADAL" clId="{8C94C704-5D23-43F6-A65D-38672B9FB391}" dt="2025-08-04T13:06:39.856" v="310" actId="47"/>
        <pc:sldMkLst>
          <pc:docMk/>
          <pc:sldMk cId="0" sldId="258"/>
        </pc:sldMkLst>
      </pc:sldChg>
      <pc:sldChg chg="addSp delSp modSp del mod">
        <pc:chgData name="Huỳnh Quốc Bữu" userId="479e2b6f-cdc3-411c-bf97-97d3237ede8c" providerId="ADAL" clId="{8C94C704-5D23-43F6-A65D-38672B9FB391}" dt="2025-08-11T10:47:51.985" v="1091" actId="2696"/>
        <pc:sldMkLst>
          <pc:docMk/>
          <pc:sldMk cId="0" sldId="259"/>
        </pc:sldMkLst>
        <pc:graphicFrameChg chg="add del mod modGraphic">
          <ac:chgData name="Huỳnh Quốc Bữu" userId="479e2b6f-cdc3-411c-bf97-97d3237ede8c" providerId="ADAL" clId="{8C94C704-5D23-43F6-A65D-38672B9FB391}" dt="2025-08-11T10:47:43.822" v="1090" actId="478"/>
          <ac:graphicFrameMkLst>
            <pc:docMk/>
            <pc:sldMk cId="0" sldId="259"/>
            <ac:graphicFrameMk id="2" creationId="{655731D1-560A-975C-CC12-F7C58E7EFE8E}"/>
          </ac:graphicFrameMkLst>
        </pc:graphicFrameChg>
      </pc:sldChg>
      <pc:sldChg chg="addSp modSp add mod modClrScheme chgLayout">
        <pc:chgData name="Huỳnh Quốc Bữu" userId="479e2b6f-cdc3-411c-bf97-97d3237ede8c" providerId="ADAL" clId="{8C94C704-5D23-43F6-A65D-38672B9FB391}" dt="2025-08-04T13:06:29.525" v="308" actId="700"/>
        <pc:sldMkLst>
          <pc:docMk/>
          <pc:sldMk cId="1560813904" sldId="260"/>
        </pc:sldMkLst>
        <pc:spChg chg="mod ord">
          <ac:chgData name="Huỳnh Quốc Bữu" userId="479e2b6f-cdc3-411c-bf97-97d3237ede8c" providerId="ADAL" clId="{8C94C704-5D23-43F6-A65D-38672B9FB391}" dt="2025-08-04T13:06:29.525" v="308" actId="700"/>
          <ac:spMkLst>
            <pc:docMk/>
            <pc:sldMk cId="1560813904" sldId="260"/>
            <ac:spMk id="2" creationId="{D53BDE14-F9E3-0ACE-FB01-A783293822D2}"/>
          </ac:spMkLst>
        </pc:spChg>
      </pc:sldChg>
      <pc:sldChg chg="addSp delSp modSp add del mod modClrScheme chgLayout">
        <pc:chgData name="Huỳnh Quốc Bữu" userId="479e2b6f-cdc3-411c-bf97-97d3237ede8c" providerId="ADAL" clId="{8C94C704-5D23-43F6-A65D-38672B9FB391}" dt="2025-08-04T13:09:43.558" v="339" actId="47"/>
        <pc:sldMkLst>
          <pc:docMk/>
          <pc:sldMk cId="2765949327" sldId="262"/>
        </pc:sldMkLst>
      </pc:sldChg>
      <pc:sldChg chg="addSp modSp add mod modClrScheme chgLayout">
        <pc:chgData name="Huỳnh Quốc Bữu" userId="479e2b6f-cdc3-411c-bf97-97d3237ede8c" providerId="ADAL" clId="{8C94C704-5D23-43F6-A65D-38672B9FB391}" dt="2025-08-11T09:25:49.286" v="572" actId="1076"/>
        <pc:sldMkLst>
          <pc:docMk/>
          <pc:sldMk cId="331441081" sldId="264"/>
        </pc:sldMkLst>
        <pc:spChg chg="mod ord">
          <ac:chgData name="Huỳnh Quốc Bữu" userId="479e2b6f-cdc3-411c-bf97-97d3237ede8c" providerId="ADAL" clId="{8C94C704-5D23-43F6-A65D-38672B9FB391}" dt="2025-08-04T13:06:29.831" v="309" actId="27636"/>
          <ac:spMkLst>
            <pc:docMk/>
            <pc:sldMk cId="331441081" sldId="264"/>
            <ac:spMk id="2" creationId="{4A721F48-C544-D52C-0A45-77A0FA34FC8E}"/>
          </ac:spMkLst>
        </pc:spChg>
        <pc:spChg chg="mod">
          <ac:chgData name="Huỳnh Quốc Bữu" userId="479e2b6f-cdc3-411c-bf97-97d3237ede8c" providerId="ADAL" clId="{8C94C704-5D23-43F6-A65D-38672B9FB391}" dt="2025-08-11T09:25:49.286" v="572" actId="1076"/>
          <ac:spMkLst>
            <pc:docMk/>
            <pc:sldMk cId="331441081" sldId="264"/>
            <ac:spMk id="4" creationId="{5890C2C1-6C2D-AB59-B33A-1091554D33D4}"/>
          </ac:spMkLst>
        </pc:spChg>
      </pc:sldChg>
      <pc:sldChg chg="addSp delSp modSp add mod modClrScheme chgLayout">
        <pc:chgData name="Huỳnh Quốc Bữu" userId="479e2b6f-cdc3-411c-bf97-97d3237ede8c" providerId="ADAL" clId="{8C94C704-5D23-43F6-A65D-38672B9FB391}" dt="2025-08-11T09:29:16.013" v="800" actId="20577"/>
        <pc:sldMkLst>
          <pc:docMk/>
          <pc:sldMk cId="1486699054" sldId="265"/>
        </pc:sldMkLst>
        <pc:spChg chg="mod ord">
          <ac:chgData name="Huỳnh Quốc Bữu" userId="479e2b6f-cdc3-411c-bf97-97d3237ede8c" providerId="ADAL" clId="{8C94C704-5D23-43F6-A65D-38672B9FB391}" dt="2025-08-11T09:29:16.013" v="800" actId="20577"/>
          <ac:spMkLst>
            <pc:docMk/>
            <pc:sldMk cId="1486699054" sldId="265"/>
            <ac:spMk id="2" creationId="{6FB7FB53-6739-8F24-7200-E0D3ED1B3322}"/>
          </ac:spMkLst>
        </pc:spChg>
        <pc:spChg chg="mod">
          <ac:chgData name="Huỳnh Quốc Bữu" userId="479e2b6f-cdc3-411c-bf97-97d3237ede8c" providerId="ADAL" clId="{8C94C704-5D23-43F6-A65D-38672B9FB391}" dt="2025-08-04T13:12:18.567" v="373" actId="14100"/>
          <ac:spMkLst>
            <pc:docMk/>
            <pc:sldMk cId="1486699054" sldId="265"/>
            <ac:spMk id="6" creationId="{BD4F1396-2B25-4A02-56D3-3A045D1473A9}"/>
          </ac:spMkLst>
        </pc:spChg>
        <pc:picChg chg="mod">
          <ac:chgData name="Huỳnh Quốc Bữu" userId="479e2b6f-cdc3-411c-bf97-97d3237ede8c" providerId="ADAL" clId="{8C94C704-5D23-43F6-A65D-38672B9FB391}" dt="2025-08-04T13:12:42.078" v="378" actId="1076"/>
          <ac:picMkLst>
            <pc:docMk/>
            <pc:sldMk cId="1486699054" sldId="265"/>
            <ac:picMk id="4" creationId="{593E1B08-FC4D-7BA9-B13C-014C392F1126}"/>
          </ac:picMkLst>
        </pc:picChg>
      </pc:sldChg>
      <pc:sldChg chg="addSp delSp modSp add mod modClrScheme chgLayout">
        <pc:chgData name="Huỳnh Quốc Bữu" userId="479e2b6f-cdc3-411c-bf97-97d3237ede8c" providerId="ADAL" clId="{8C94C704-5D23-43F6-A65D-38672B9FB391}" dt="2025-08-11T10:10:39.504" v="832" actId="1076"/>
        <pc:sldMkLst>
          <pc:docMk/>
          <pc:sldMk cId="1437619471" sldId="266"/>
        </pc:sldMkLst>
        <pc:spChg chg="mod ord">
          <ac:chgData name="Huỳnh Quốc Bữu" userId="479e2b6f-cdc3-411c-bf97-97d3237ede8c" providerId="ADAL" clId="{8C94C704-5D23-43F6-A65D-38672B9FB391}" dt="2025-08-04T13:06:29.525" v="308" actId="700"/>
          <ac:spMkLst>
            <pc:docMk/>
            <pc:sldMk cId="1437619471" sldId="266"/>
            <ac:spMk id="2" creationId="{7A8D4BA7-4CA6-43F2-03A4-4DC6657E4CCC}"/>
          </ac:spMkLst>
        </pc:spChg>
        <pc:spChg chg="add del mod ord">
          <ac:chgData name="Huỳnh Quốc Bữu" userId="479e2b6f-cdc3-411c-bf97-97d3237ede8c" providerId="ADAL" clId="{8C94C704-5D23-43F6-A65D-38672B9FB391}" dt="2025-08-11T06:12:17.105" v="502" actId="478"/>
          <ac:spMkLst>
            <pc:docMk/>
            <pc:sldMk cId="1437619471" sldId="266"/>
            <ac:spMk id="3" creationId="{1D48CDD2-22D6-A667-85F3-31E52B2C3E85}"/>
          </ac:spMkLst>
        </pc:spChg>
        <pc:spChg chg="del mod">
          <ac:chgData name="Huỳnh Quốc Bữu" userId="479e2b6f-cdc3-411c-bf97-97d3237ede8c" providerId="ADAL" clId="{8C94C704-5D23-43F6-A65D-38672B9FB391}" dt="2025-08-11T10:08:19.095" v="811" actId="478"/>
          <ac:spMkLst>
            <pc:docMk/>
            <pc:sldMk cId="1437619471" sldId="266"/>
            <ac:spMk id="8" creationId="{77761F48-152C-797F-7792-88F57E70C8F7}"/>
          </ac:spMkLst>
        </pc:spChg>
        <pc:spChg chg="del mod">
          <ac:chgData name="Huỳnh Quốc Bữu" userId="479e2b6f-cdc3-411c-bf97-97d3237ede8c" providerId="ADAL" clId="{8C94C704-5D23-43F6-A65D-38672B9FB391}" dt="2025-08-11T10:08:21.384" v="812" actId="478"/>
          <ac:spMkLst>
            <pc:docMk/>
            <pc:sldMk cId="1437619471" sldId="266"/>
            <ac:spMk id="9" creationId="{9F37BD3E-561A-4302-B248-7F0073C3504C}"/>
          </ac:spMkLst>
        </pc:spChg>
        <pc:picChg chg="add mod">
          <ac:chgData name="Huỳnh Quốc Bữu" userId="479e2b6f-cdc3-411c-bf97-97d3237ede8c" providerId="ADAL" clId="{8C94C704-5D23-43F6-A65D-38672B9FB391}" dt="2025-08-11T10:09:30.463" v="815" actId="1076"/>
          <ac:picMkLst>
            <pc:docMk/>
            <pc:sldMk cId="1437619471" sldId="266"/>
            <ac:picMk id="4" creationId="{3F6BA09C-2353-BF82-0FAC-9FC1E9CA4226}"/>
          </ac:picMkLst>
        </pc:picChg>
        <pc:picChg chg="del">
          <ac:chgData name="Huỳnh Quốc Bữu" userId="479e2b6f-cdc3-411c-bf97-97d3237ede8c" providerId="ADAL" clId="{8C94C704-5D23-43F6-A65D-38672B9FB391}" dt="2025-08-11T10:08:16.219" v="810" actId="478"/>
          <ac:picMkLst>
            <pc:docMk/>
            <pc:sldMk cId="1437619471" sldId="266"/>
            <ac:picMk id="5" creationId="{A0FAD5F8-BCED-2A8D-555A-986D05EC06FD}"/>
          </ac:picMkLst>
        </pc:picChg>
        <pc:picChg chg="del mod">
          <ac:chgData name="Huỳnh Quốc Bữu" userId="479e2b6f-cdc3-411c-bf97-97d3237ede8c" providerId="ADAL" clId="{8C94C704-5D23-43F6-A65D-38672B9FB391}" dt="2025-08-11T10:08:15.155" v="809" actId="478"/>
          <ac:picMkLst>
            <pc:docMk/>
            <pc:sldMk cId="1437619471" sldId="266"/>
            <ac:picMk id="7" creationId="{05184A57-542A-F07F-4211-95CA51736773}"/>
          </ac:picMkLst>
        </pc:picChg>
        <pc:picChg chg="add mod">
          <ac:chgData name="Huỳnh Quốc Bữu" userId="479e2b6f-cdc3-411c-bf97-97d3237ede8c" providerId="ADAL" clId="{8C94C704-5D23-43F6-A65D-38672B9FB391}" dt="2025-08-11T10:10:39.504" v="832" actId="1076"/>
          <ac:picMkLst>
            <pc:docMk/>
            <pc:sldMk cId="1437619471" sldId="266"/>
            <ac:picMk id="10" creationId="{D834D6CD-1FCB-DFEF-2855-DAE6E35B6EEF}"/>
          </ac:picMkLst>
        </pc:picChg>
      </pc:sldChg>
      <pc:sldChg chg="addSp modSp add mod modClrScheme chgLayout">
        <pc:chgData name="Huỳnh Quốc Bữu" userId="479e2b6f-cdc3-411c-bf97-97d3237ede8c" providerId="ADAL" clId="{8C94C704-5D23-43F6-A65D-38672B9FB391}" dt="2025-08-04T13:06:29.525" v="308" actId="700"/>
        <pc:sldMkLst>
          <pc:docMk/>
          <pc:sldMk cId="849594337" sldId="267"/>
        </pc:sldMkLst>
        <pc:spChg chg="mod ord">
          <ac:chgData name="Huỳnh Quốc Bữu" userId="479e2b6f-cdc3-411c-bf97-97d3237ede8c" providerId="ADAL" clId="{8C94C704-5D23-43F6-A65D-38672B9FB391}" dt="2025-08-04T13:06:29.525" v="308" actId="700"/>
          <ac:spMkLst>
            <pc:docMk/>
            <pc:sldMk cId="849594337" sldId="267"/>
            <ac:spMk id="2" creationId="{C9CE2D5B-FD76-BD4F-22E1-33B02E313B53}"/>
          </ac:spMkLst>
        </pc:spChg>
      </pc:sldChg>
      <pc:sldChg chg="addSp modSp add mod modClrScheme chgLayout">
        <pc:chgData name="Huỳnh Quốc Bữu" userId="479e2b6f-cdc3-411c-bf97-97d3237ede8c" providerId="ADAL" clId="{8C94C704-5D23-43F6-A65D-38672B9FB391}" dt="2025-08-04T13:06:29.525" v="308" actId="700"/>
        <pc:sldMkLst>
          <pc:docMk/>
          <pc:sldMk cId="2253176128" sldId="268"/>
        </pc:sldMkLst>
        <pc:spChg chg="mod ord">
          <ac:chgData name="Huỳnh Quốc Bữu" userId="479e2b6f-cdc3-411c-bf97-97d3237ede8c" providerId="ADAL" clId="{8C94C704-5D23-43F6-A65D-38672B9FB391}" dt="2025-08-04T13:06:29.525" v="308" actId="700"/>
          <ac:spMkLst>
            <pc:docMk/>
            <pc:sldMk cId="2253176128" sldId="268"/>
            <ac:spMk id="2" creationId="{0ABE148C-60CC-CA59-5C24-24DCAFBD0EF6}"/>
          </ac:spMkLst>
        </pc:spChg>
      </pc:sldChg>
      <pc:sldChg chg="addSp delSp modSp add mod modClrScheme chgLayout">
        <pc:chgData name="Huỳnh Quốc Bữu" userId="479e2b6f-cdc3-411c-bf97-97d3237ede8c" providerId="ADAL" clId="{8C94C704-5D23-43F6-A65D-38672B9FB391}" dt="2025-08-11T09:19:16.160" v="509" actId="1076"/>
        <pc:sldMkLst>
          <pc:docMk/>
          <pc:sldMk cId="4133264760" sldId="269"/>
        </pc:sldMkLst>
        <pc:spChg chg="mod ord">
          <ac:chgData name="Huỳnh Quốc Bữu" userId="479e2b6f-cdc3-411c-bf97-97d3237ede8c" providerId="ADAL" clId="{8C94C704-5D23-43F6-A65D-38672B9FB391}" dt="2025-08-04T13:06:29.525" v="308" actId="700"/>
          <ac:spMkLst>
            <pc:docMk/>
            <pc:sldMk cId="4133264760" sldId="269"/>
            <ac:spMk id="2" creationId="{6C7F7C2F-D591-10E8-1D89-3EFA945F261F}"/>
          </ac:spMkLst>
        </pc:spChg>
        <pc:spChg chg="mod">
          <ac:chgData name="Huỳnh Quốc Bữu" userId="479e2b6f-cdc3-411c-bf97-97d3237ede8c" providerId="ADAL" clId="{8C94C704-5D23-43F6-A65D-38672B9FB391}" dt="2025-08-04T13:18:57.192" v="439" actId="1076"/>
          <ac:spMkLst>
            <pc:docMk/>
            <pc:sldMk cId="4133264760" sldId="269"/>
            <ac:spMk id="5" creationId="{EB282856-EAEE-23FB-D0E2-4D81D125786B}"/>
          </ac:spMkLst>
        </pc:spChg>
        <pc:spChg chg="add mod">
          <ac:chgData name="Huỳnh Quốc Bữu" userId="479e2b6f-cdc3-411c-bf97-97d3237ede8c" providerId="ADAL" clId="{8C94C704-5D23-43F6-A65D-38672B9FB391}" dt="2025-08-04T13:22:22.572" v="487" actId="1076"/>
          <ac:spMkLst>
            <pc:docMk/>
            <pc:sldMk cId="4133264760" sldId="269"/>
            <ac:spMk id="14" creationId="{A9406D2E-DCC4-56A4-005D-2D00D1398A7B}"/>
          </ac:spMkLst>
        </pc:spChg>
        <pc:picChg chg="add mod">
          <ac:chgData name="Huỳnh Quốc Bữu" userId="479e2b6f-cdc3-411c-bf97-97d3237ede8c" providerId="ADAL" clId="{8C94C704-5D23-43F6-A65D-38672B9FB391}" dt="2025-08-11T09:19:16.160" v="509" actId="1076"/>
          <ac:picMkLst>
            <pc:docMk/>
            <pc:sldMk cId="4133264760" sldId="269"/>
            <ac:picMk id="6" creationId="{11DB0C03-6400-BE11-3405-963E88F003F1}"/>
          </ac:picMkLst>
        </pc:picChg>
        <pc:picChg chg="add mod">
          <ac:chgData name="Huỳnh Quốc Bữu" userId="479e2b6f-cdc3-411c-bf97-97d3237ede8c" providerId="ADAL" clId="{8C94C704-5D23-43F6-A65D-38672B9FB391}" dt="2025-08-04T13:18:53.162" v="438" actId="1076"/>
          <ac:picMkLst>
            <pc:docMk/>
            <pc:sldMk cId="4133264760" sldId="269"/>
            <ac:picMk id="9" creationId="{8E65C021-7DC2-9A2D-09A8-E6E43E2FCA42}"/>
          </ac:picMkLst>
        </pc:picChg>
        <pc:picChg chg="add mod">
          <ac:chgData name="Huỳnh Quốc Bữu" userId="479e2b6f-cdc3-411c-bf97-97d3237ede8c" providerId="ADAL" clId="{8C94C704-5D23-43F6-A65D-38672B9FB391}" dt="2025-08-04T13:19:38.989" v="446" actId="1076"/>
          <ac:picMkLst>
            <pc:docMk/>
            <pc:sldMk cId="4133264760" sldId="269"/>
            <ac:picMk id="11" creationId="{5DA9C1FD-B9E3-17ED-6426-9130969E5E04}"/>
          </ac:picMkLst>
        </pc:picChg>
        <pc:picChg chg="add mod">
          <ac:chgData name="Huỳnh Quốc Bữu" userId="479e2b6f-cdc3-411c-bf97-97d3237ede8c" providerId="ADAL" clId="{8C94C704-5D23-43F6-A65D-38672B9FB391}" dt="2025-08-04T13:22:11.404" v="485" actId="1076"/>
          <ac:picMkLst>
            <pc:docMk/>
            <pc:sldMk cId="4133264760" sldId="269"/>
            <ac:picMk id="13" creationId="{06AD2FE0-30F3-E60F-D98B-A0E80D8DA322}"/>
          </ac:picMkLst>
        </pc:picChg>
      </pc:sldChg>
      <pc:sldChg chg="addSp delSp modSp add mod modClrScheme chgLayout">
        <pc:chgData name="Huỳnh Quốc Bữu" userId="479e2b6f-cdc3-411c-bf97-97d3237ede8c" providerId="ADAL" clId="{8C94C704-5D23-43F6-A65D-38672B9FB391}" dt="2025-08-11T09:21:54.873" v="571" actId="1076"/>
        <pc:sldMkLst>
          <pc:docMk/>
          <pc:sldMk cId="1337813939" sldId="271"/>
        </pc:sldMkLst>
        <pc:spChg chg="mod ord">
          <ac:chgData name="Huỳnh Quốc Bữu" userId="479e2b6f-cdc3-411c-bf97-97d3237ede8c" providerId="ADAL" clId="{8C94C704-5D23-43F6-A65D-38672B9FB391}" dt="2025-08-04T13:06:29.525" v="308" actId="700"/>
          <ac:spMkLst>
            <pc:docMk/>
            <pc:sldMk cId="1337813939" sldId="271"/>
            <ac:spMk id="2" creationId="{B561B74B-1898-54EE-997A-9C23ED428328}"/>
          </ac:spMkLst>
        </pc:spChg>
        <pc:picChg chg="mod">
          <ac:chgData name="Huỳnh Quốc Bữu" userId="479e2b6f-cdc3-411c-bf97-97d3237ede8c" providerId="ADAL" clId="{8C94C704-5D23-43F6-A65D-38672B9FB391}" dt="2025-08-11T09:21:54.873" v="571" actId="1076"/>
          <ac:picMkLst>
            <pc:docMk/>
            <pc:sldMk cId="1337813939" sldId="271"/>
            <ac:picMk id="3" creationId="{3FA5E66F-C1DA-8538-C827-05530F53C232}"/>
          </ac:picMkLst>
        </pc:picChg>
      </pc:sldChg>
      <pc:sldChg chg="addSp delSp modSp add mod modClrScheme chgLayout">
        <pc:chgData name="Huỳnh Quốc Bữu" userId="479e2b6f-cdc3-411c-bf97-97d3237ede8c" providerId="ADAL" clId="{8C94C704-5D23-43F6-A65D-38672B9FB391}" dt="2025-08-04T13:23:28.120" v="489" actId="478"/>
        <pc:sldMkLst>
          <pc:docMk/>
          <pc:sldMk cId="3842848720" sldId="272"/>
        </pc:sldMkLst>
        <pc:spChg chg="mod ord">
          <ac:chgData name="Huỳnh Quốc Bữu" userId="479e2b6f-cdc3-411c-bf97-97d3237ede8c" providerId="ADAL" clId="{8C94C704-5D23-43F6-A65D-38672B9FB391}" dt="2025-08-04T13:06:29.525" v="308" actId="700"/>
          <ac:spMkLst>
            <pc:docMk/>
            <pc:sldMk cId="3842848720" sldId="272"/>
            <ac:spMk id="2" creationId="{F0A1B5E5-23FB-8ABA-99B7-BA3FABD4D0C0}"/>
          </ac:spMkLst>
        </pc:spChg>
        <pc:picChg chg="mod">
          <ac:chgData name="Huỳnh Quốc Bữu" userId="479e2b6f-cdc3-411c-bf97-97d3237ede8c" providerId="ADAL" clId="{8C94C704-5D23-43F6-A65D-38672B9FB391}" dt="2025-08-04T13:16:48.854" v="396" actId="1076"/>
          <ac:picMkLst>
            <pc:docMk/>
            <pc:sldMk cId="3842848720" sldId="272"/>
            <ac:picMk id="4" creationId="{F490E05A-5B63-45BC-C4DD-A893CC9C13BA}"/>
          </ac:picMkLst>
        </pc:picChg>
      </pc:sldChg>
      <pc:sldChg chg="addSp modSp add mod modClrScheme chgLayout">
        <pc:chgData name="Huỳnh Quốc Bữu" userId="479e2b6f-cdc3-411c-bf97-97d3237ede8c" providerId="ADAL" clId="{8C94C704-5D23-43F6-A65D-38672B9FB391}" dt="2025-08-04T13:06:29.525" v="308" actId="700"/>
        <pc:sldMkLst>
          <pc:docMk/>
          <pc:sldMk cId="48820693" sldId="273"/>
        </pc:sldMkLst>
        <pc:spChg chg="mod ord">
          <ac:chgData name="Huỳnh Quốc Bữu" userId="479e2b6f-cdc3-411c-bf97-97d3237ede8c" providerId="ADAL" clId="{8C94C704-5D23-43F6-A65D-38672B9FB391}" dt="2025-08-04T13:06:29.525" v="308" actId="700"/>
          <ac:spMkLst>
            <pc:docMk/>
            <pc:sldMk cId="48820693" sldId="273"/>
            <ac:spMk id="2" creationId="{1A56A38E-E35E-8CB3-7501-E7A5DABD8E86}"/>
          </ac:spMkLst>
        </pc:spChg>
      </pc:sldChg>
      <pc:sldChg chg="addSp modSp add mod modClrScheme chgLayout">
        <pc:chgData name="Huỳnh Quốc Bữu" userId="479e2b6f-cdc3-411c-bf97-97d3237ede8c" providerId="ADAL" clId="{8C94C704-5D23-43F6-A65D-38672B9FB391}" dt="2025-08-04T13:06:29.525" v="308" actId="700"/>
        <pc:sldMkLst>
          <pc:docMk/>
          <pc:sldMk cId="746554169" sldId="274"/>
        </pc:sldMkLst>
        <pc:spChg chg="mod ord">
          <ac:chgData name="Huỳnh Quốc Bữu" userId="479e2b6f-cdc3-411c-bf97-97d3237ede8c" providerId="ADAL" clId="{8C94C704-5D23-43F6-A65D-38672B9FB391}" dt="2025-08-04T13:06:29.525" v="308" actId="700"/>
          <ac:spMkLst>
            <pc:docMk/>
            <pc:sldMk cId="746554169" sldId="274"/>
            <ac:spMk id="2" creationId="{67E35183-A4E8-47FE-DF86-CAFBC1D7F7C3}"/>
          </ac:spMkLst>
        </pc:spChg>
        <pc:spChg chg="add mod ord">
          <ac:chgData name="Huỳnh Quốc Bữu" userId="479e2b6f-cdc3-411c-bf97-97d3237ede8c" providerId="ADAL" clId="{8C94C704-5D23-43F6-A65D-38672B9FB391}" dt="2025-08-04T13:06:29.525" v="308" actId="700"/>
          <ac:spMkLst>
            <pc:docMk/>
            <pc:sldMk cId="746554169" sldId="274"/>
            <ac:spMk id="3" creationId="{563C8F8F-2513-630D-41FB-EB3BCECD36B2}"/>
          </ac:spMkLst>
        </pc:spChg>
      </pc:sldChg>
      <pc:sldChg chg="addSp modSp add mod modClrScheme chgLayout">
        <pc:chgData name="Huỳnh Quốc Bữu" userId="479e2b6f-cdc3-411c-bf97-97d3237ede8c" providerId="ADAL" clId="{8C94C704-5D23-43F6-A65D-38672B9FB391}" dt="2025-08-04T13:06:29.525" v="308" actId="700"/>
        <pc:sldMkLst>
          <pc:docMk/>
          <pc:sldMk cId="1683031368" sldId="275"/>
        </pc:sldMkLst>
        <pc:spChg chg="mod ord">
          <ac:chgData name="Huỳnh Quốc Bữu" userId="479e2b6f-cdc3-411c-bf97-97d3237ede8c" providerId="ADAL" clId="{8C94C704-5D23-43F6-A65D-38672B9FB391}" dt="2025-08-04T13:06:29.525" v="308" actId="700"/>
          <ac:spMkLst>
            <pc:docMk/>
            <pc:sldMk cId="1683031368" sldId="275"/>
            <ac:spMk id="2" creationId="{3A83E63B-BFAB-9F16-B369-99EAFEF6D65F}"/>
          </ac:spMkLst>
        </pc:spChg>
      </pc:sldChg>
      <pc:sldChg chg="addSp modSp add mod modClrScheme chgLayout">
        <pc:chgData name="Huỳnh Quốc Bữu" userId="479e2b6f-cdc3-411c-bf97-97d3237ede8c" providerId="ADAL" clId="{8C94C704-5D23-43F6-A65D-38672B9FB391}" dt="2025-08-04T13:06:29.525" v="308" actId="700"/>
        <pc:sldMkLst>
          <pc:docMk/>
          <pc:sldMk cId="4156738257" sldId="276"/>
        </pc:sldMkLst>
        <pc:spChg chg="mod ord">
          <ac:chgData name="Huỳnh Quốc Bữu" userId="479e2b6f-cdc3-411c-bf97-97d3237ede8c" providerId="ADAL" clId="{8C94C704-5D23-43F6-A65D-38672B9FB391}" dt="2025-08-04T13:06:29.525" v="308" actId="700"/>
          <ac:spMkLst>
            <pc:docMk/>
            <pc:sldMk cId="4156738257" sldId="276"/>
            <ac:spMk id="2" creationId="{7412A5C8-14E0-C28D-0CA9-38B3A18F6CA5}"/>
          </ac:spMkLst>
        </pc:spChg>
      </pc:sldChg>
      <pc:sldChg chg="addSp modSp add mod modClrScheme chgLayout">
        <pc:chgData name="Huỳnh Quốc Bữu" userId="479e2b6f-cdc3-411c-bf97-97d3237ede8c" providerId="ADAL" clId="{8C94C704-5D23-43F6-A65D-38672B9FB391}" dt="2025-08-04T13:06:29.525" v="308" actId="700"/>
        <pc:sldMkLst>
          <pc:docMk/>
          <pc:sldMk cId="2660694113" sldId="277"/>
        </pc:sldMkLst>
        <pc:spChg chg="mod ord">
          <ac:chgData name="Huỳnh Quốc Bữu" userId="479e2b6f-cdc3-411c-bf97-97d3237ede8c" providerId="ADAL" clId="{8C94C704-5D23-43F6-A65D-38672B9FB391}" dt="2025-08-04T13:06:29.525" v="308" actId="700"/>
          <ac:spMkLst>
            <pc:docMk/>
            <pc:sldMk cId="2660694113" sldId="277"/>
            <ac:spMk id="2" creationId="{5D551740-D76F-088B-B66D-3F205884E9F5}"/>
          </ac:spMkLst>
        </pc:spChg>
      </pc:sldChg>
      <pc:sldChg chg="addSp modSp add mod modClrScheme chgLayout">
        <pc:chgData name="Huỳnh Quốc Bữu" userId="479e2b6f-cdc3-411c-bf97-97d3237ede8c" providerId="ADAL" clId="{8C94C704-5D23-43F6-A65D-38672B9FB391}" dt="2025-08-04T13:06:29.525" v="308" actId="700"/>
        <pc:sldMkLst>
          <pc:docMk/>
          <pc:sldMk cId="1183673575" sldId="278"/>
        </pc:sldMkLst>
        <pc:spChg chg="mod ord">
          <ac:chgData name="Huỳnh Quốc Bữu" userId="479e2b6f-cdc3-411c-bf97-97d3237ede8c" providerId="ADAL" clId="{8C94C704-5D23-43F6-A65D-38672B9FB391}" dt="2025-08-04T13:06:29.525" v="308" actId="700"/>
          <ac:spMkLst>
            <pc:docMk/>
            <pc:sldMk cId="1183673575" sldId="278"/>
            <ac:spMk id="2" creationId="{5C53BB39-3EE9-670A-9610-4BFBCEFF75A3}"/>
          </ac:spMkLst>
        </pc:spChg>
      </pc:sldChg>
      <pc:sldChg chg="del">
        <pc:chgData name="Huỳnh Quốc Bữu" userId="479e2b6f-cdc3-411c-bf97-97d3237ede8c" providerId="ADAL" clId="{8C94C704-5D23-43F6-A65D-38672B9FB391}" dt="2025-08-11T10:48:04.523" v="1092" actId="2696"/>
        <pc:sldMkLst>
          <pc:docMk/>
          <pc:sldMk cId="0" sldId="288"/>
        </pc:sldMkLst>
      </pc:sldChg>
      <pc:sldChg chg="addSp delSp modSp add mod modClrScheme chgLayout">
        <pc:chgData name="Huỳnh Quốc Bữu" userId="479e2b6f-cdc3-411c-bf97-97d3237ede8c" providerId="ADAL" clId="{8C94C704-5D23-43F6-A65D-38672B9FB391}" dt="2025-08-11T09:29:26.827" v="803" actId="20577"/>
        <pc:sldMkLst>
          <pc:docMk/>
          <pc:sldMk cId="1747138419" sldId="289"/>
        </pc:sldMkLst>
        <pc:spChg chg="mod ord">
          <ac:chgData name="Huỳnh Quốc Bữu" userId="479e2b6f-cdc3-411c-bf97-97d3237ede8c" providerId="ADAL" clId="{8C94C704-5D23-43F6-A65D-38672B9FB391}" dt="2025-08-11T09:29:26.827" v="803" actId="20577"/>
          <ac:spMkLst>
            <pc:docMk/>
            <pc:sldMk cId="1747138419" sldId="289"/>
            <ac:spMk id="2" creationId="{D6C5782E-EAAE-F79A-EE33-D27ECBAB12A2}"/>
          </ac:spMkLst>
        </pc:spChg>
        <pc:spChg chg="mod">
          <ac:chgData name="Huỳnh Quốc Bữu" userId="479e2b6f-cdc3-411c-bf97-97d3237ede8c" providerId="ADAL" clId="{8C94C704-5D23-43F6-A65D-38672B9FB391}" dt="2025-08-04T13:09:40.667" v="338" actId="1076"/>
          <ac:spMkLst>
            <pc:docMk/>
            <pc:sldMk cId="1747138419" sldId="289"/>
            <ac:spMk id="6" creationId="{B25BB328-1ADD-E04D-9494-748BBFAB9516}"/>
          </ac:spMkLst>
        </pc:spChg>
        <pc:picChg chg="add mod">
          <ac:chgData name="Huỳnh Quốc Bữu" userId="479e2b6f-cdc3-411c-bf97-97d3237ede8c" providerId="ADAL" clId="{8C94C704-5D23-43F6-A65D-38672B9FB391}" dt="2025-08-04T13:09:33.913" v="336" actId="1036"/>
          <ac:picMkLst>
            <pc:docMk/>
            <pc:sldMk cId="1747138419" sldId="289"/>
            <ac:picMk id="21" creationId="{6CAE4D69-D0EF-EFFA-0C65-E9C5765706EA}"/>
          </ac:picMkLst>
        </pc:picChg>
      </pc:sldChg>
      <pc:sldChg chg="modSp mod">
        <pc:chgData name="Huỳnh Quốc Bữu" userId="479e2b6f-cdc3-411c-bf97-97d3237ede8c" providerId="ADAL" clId="{8C94C704-5D23-43F6-A65D-38672B9FB391}" dt="2025-08-11T09:18:26.448" v="508" actId="1076"/>
        <pc:sldMkLst>
          <pc:docMk/>
          <pc:sldMk cId="988042032" sldId="290"/>
        </pc:sldMkLst>
        <pc:picChg chg="mod">
          <ac:chgData name="Huỳnh Quốc Bữu" userId="479e2b6f-cdc3-411c-bf97-97d3237ede8c" providerId="ADAL" clId="{8C94C704-5D23-43F6-A65D-38672B9FB391}" dt="2025-08-11T09:18:26.448" v="508" actId="1076"/>
          <ac:picMkLst>
            <pc:docMk/>
            <pc:sldMk cId="988042032" sldId="290"/>
            <ac:picMk id="6" creationId="{0CEC903E-5D7F-C3AE-F50F-AF26289F4CA7}"/>
          </ac:picMkLst>
        </pc:picChg>
      </pc:sldChg>
      <pc:sldChg chg="addSp delSp modSp add mod">
        <pc:chgData name="Huỳnh Quốc Bữu" userId="479e2b6f-cdc3-411c-bf97-97d3237ede8c" providerId="ADAL" clId="{8C94C704-5D23-43F6-A65D-38672B9FB391}" dt="2025-08-11T10:12:13.513" v="886"/>
        <pc:sldMkLst>
          <pc:docMk/>
          <pc:sldMk cId="1993955831" sldId="291"/>
        </pc:sldMkLst>
        <pc:spChg chg="mod">
          <ac:chgData name="Huỳnh Quốc Bữu" userId="479e2b6f-cdc3-411c-bf97-97d3237ede8c" providerId="ADAL" clId="{8C94C704-5D23-43F6-A65D-38672B9FB391}" dt="2025-08-11T10:11:59.182" v="883" actId="1076"/>
          <ac:spMkLst>
            <pc:docMk/>
            <pc:sldMk cId="1993955831" sldId="291"/>
            <ac:spMk id="8" creationId="{2EBE61D5-AA87-94C9-1ED0-2878A8FD08D1}"/>
          </ac:spMkLst>
        </pc:spChg>
        <pc:spChg chg="del">
          <ac:chgData name="Huỳnh Quốc Bữu" userId="479e2b6f-cdc3-411c-bf97-97d3237ede8c" providerId="ADAL" clId="{8C94C704-5D23-43F6-A65D-38672B9FB391}" dt="2025-08-11T10:12:04.944" v="884" actId="478"/>
          <ac:spMkLst>
            <pc:docMk/>
            <pc:sldMk cId="1993955831" sldId="291"/>
            <ac:spMk id="9" creationId="{BC5D5F0F-F18D-4134-1454-633D0FF64DDA}"/>
          </ac:spMkLst>
        </pc:spChg>
        <pc:picChg chg="add mod">
          <ac:chgData name="Huỳnh Quốc Bữu" userId="479e2b6f-cdc3-411c-bf97-97d3237ede8c" providerId="ADAL" clId="{8C94C704-5D23-43F6-A65D-38672B9FB391}" dt="2025-08-11T10:12:13.513" v="886"/>
          <ac:picMkLst>
            <pc:docMk/>
            <pc:sldMk cId="1993955831" sldId="291"/>
            <ac:picMk id="3" creationId="{252444F6-93B1-5307-0B19-9ABD20F25326}"/>
          </ac:picMkLst>
        </pc:picChg>
        <pc:picChg chg="del">
          <ac:chgData name="Huỳnh Quốc Bữu" userId="479e2b6f-cdc3-411c-bf97-97d3237ede8c" providerId="ADAL" clId="{8C94C704-5D23-43F6-A65D-38672B9FB391}" dt="2025-08-11T10:12:11.560" v="885" actId="478"/>
          <ac:picMkLst>
            <pc:docMk/>
            <pc:sldMk cId="1993955831" sldId="291"/>
            <ac:picMk id="5" creationId="{6270E92B-09A4-821B-453E-580B909F21E9}"/>
          </ac:picMkLst>
        </pc:picChg>
      </pc:sldChg>
      <pc:sldChg chg="addSp delSp modSp add mod">
        <pc:chgData name="Huỳnh Quốc Bữu" userId="479e2b6f-cdc3-411c-bf97-97d3237ede8c" providerId="ADAL" clId="{8C94C704-5D23-43F6-A65D-38672B9FB391}" dt="2025-08-11T10:36:48.056" v="1086" actId="20577"/>
        <pc:sldMkLst>
          <pc:docMk/>
          <pc:sldMk cId="379988180" sldId="292"/>
        </pc:sldMkLst>
        <pc:spChg chg="add del mod">
          <ac:chgData name="Huỳnh Quốc Bữu" userId="479e2b6f-cdc3-411c-bf97-97d3237ede8c" providerId="ADAL" clId="{8C94C704-5D23-43F6-A65D-38672B9FB391}" dt="2025-08-11T10:29:45.798" v="895" actId="478"/>
          <ac:spMkLst>
            <pc:docMk/>
            <pc:sldMk cId="379988180" sldId="292"/>
            <ac:spMk id="4" creationId="{297052C2-B67B-6666-AB1E-5ECD32DAC54E}"/>
          </ac:spMkLst>
        </pc:spChg>
        <pc:spChg chg="add del mod">
          <ac:chgData name="Huỳnh Quốc Bữu" userId="479e2b6f-cdc3-411c-bf97-97d3237ede8c" providerId="ADAL" clId="{8C94C704-5D23-43F6-A65D-38672B9FB391}" dt="2025-08-11T10:31:20.208" v="899"/>
          <ac:spMkLst>
            <pc:docMk/>
            <pc:sldMk cId="379988180" sldId="292"/>
            <ac:spMk id="5" creationId="{DBF5FE04-DDFF-CE02-4C86-51D681D67BBB}"/>
          </ac:spMkLst>
        </pc:spChg>
        <pc:spChg chg="del">
          <ac:chgData name="Huỳnh Quốc Bữu" userId="479e2b6f-cdc3-411c-bf97-97d3237ede8c" providerId="ADAL" clId="{8C94C704-5D23-43F6-A65D-38672B9FB391}" dt="2025-08-11T10:13:02.345" v="889" actId="478"/>
          <ac:spMkLst>
            <pc:docMk/>
            <pc:sldMk cId="379988180" sldId="292"/>
            <ac:spMk id="8" creationId="{4A0FFFB6-D8B8-F779-55C1-01FD26742BB2}"/>
          </ac:spMkLst>
        </pc:spChg>
        <pc:spChg chg="add mod">
          <ac:chgData name="Huỳnh Quốc Bữu" userId="479e2b6f-cdc3-411c-bf97-97d3237ede8c" providerId="ADAL" clId="{8C94C704-5D23-43F6-A65D-38672B9FB391}" dt="2025-08-11T10:36:48.056" v="1086" actId="20577"/>
          <ac:spMkLst>
            <pc:docMk/>
            <pc:sldMk cId="379988180" sldId="292"/>
            <ac:spMk id="13" creationId="{8D607B6B-8C35-76DD-0098-100B599EBCF0}"/>
          </ac:spMkLst>
        </pc:spChg>
        <pc:graphicFrameChg chg="add del mod modGraphic">
          <ac:chgData name="Huỳnh Quốc Bữu" userId="479e2b6f-cdc3-411c-bf97-97d3237ede8c" providerId="ADAL" clId="{8C94C704-5D23-43F6-A65D-38672B9FB391}" dt="2025-08-11T10:31:30.090" v="902" actId="478"/>
          <ac:graphicFrameMkLst>
            <pc:docMk/>
            <pc:sldMk cId="379988180" sldId="292"/>
            <ac:graphicFrameMk id="6" creationId="{48856667-0213-645C-674F-F9FEC0FF9E15}"/>
          </ac:graphicFrameMkLst>
        </pc:graphicFrameChg>
        <pc:picChg chg="mod">
          <ac:chgData name="Huỳnh Quốc Bữu" userId="479e2b6f-cdc3-411c-bf97-97d3237ede8c" providerId="ADAL" clId="{8C94C704-5D23-43F6-A65D-38672B9FB391}" dt="2025-08-11T10:34:34.079" v="966" actId="1038"/>
          <ac:picMkLst>
            <pc:docMk/>
            <pc:sldMk cId="379988180" sldId="292"/>
            <ac:picMk id="3" creationId="{48D6CF67-98B0-CA25-556E-64759B2FD74C}"/>
          </ac:picMkLst>
        </pc:picChg>
        <pc:picChg chg="del">
          <ac:chgData name="Huỳnh Quốc Bữu" userId="479e2b6f-cdc3-411c-bf97-97d3237ede8c" providerId="ADAL" clId="{8C94C704-5D23-43F6-A65D-38672B9FB391}" dt="2025-08-11T10:13:00.546" v="888" actId="478"/>
          <ac:picMkLst>
            <pc:docMk/>
            <pc:sldMk cId="379988180" sldId="292"/>
            <ac:picMk id="7" creationId="{9C806607-6416-2D57-9C18-EDF2F6BDF00B}"/>
          </ac:picMkLst>
        </pc:picChg>
        <pc:picChg chg="add del mod">
          <ac:chgData name="Huỳnh Quốc Bữu" userId="479e2b6f-cdc3-411c-bf97-97d3237ede8c" providerId="ADAL" clId="{8C94C704-5D23-43F6-A65D-38672B9FB391}" dt="2025-08-11T10:34:12.116" v="911" actId="478"/>
          <ac:picMkLst>
            <pc:docMk/>
            <pc:sldMk cId="379988180" sldId="292"/>
            <ac:picMk id="10" creationId="{B8F93764-FA2A-6184-E971-677E0F9B375A}"/>
          </ac:picMkLst>
        </pc:picChg>
        <pc:picChg chg="add mod">
          <ac:chgData name="Huỳnh Quốc Bữu" userId="479e2b6f-cdc3-411c-bf97-97d3237ede8c" providerId="ADAL" clId="{8C94C704-5D23-43F6-A65D-38672B9FB391}" dt="2025-08-11T10:34:52.155" v="977" actId="1038"/>
          <ac:picMkLst>
            <pc:docMk/>
            <pc:sldMk cId="379988180" sldId="292"/>
            <ac:picMk id="12" creationId="{8ACE7948-7059-E856-50A2-0D78A86C239F}"/>
          </ac:picMkLst>
        </pc:picChg>
      </pc:sldChg>
      <pc:sldChg chg="addSp delSp modSp add mod">
        <pc:chgData name="Huỳnh Quốc Bữu" userId="479e2b6f-cdc3-411c-bf97-97d3237ede8c" providerId="ADAL" clId="{8C94C704-5D23-43F6-A65D-38672B9FB391}" dt="2025-08-11T11:02:11.895" v="1109" actId="1076"/>
        <pc:sldMkLst>
          <pc:docMk/>
          <pc:sldMk cId="2676864554" sldId="293"/>
        </pc:sldMkLst>
        <pc:spChg chg="del">
          <ac:chgData name="Huỳnh Quốc Bữu" userId="479e2b6f-cdc3-411c-bf97-97d3237ede8c" providerId="ADAL" clId="{8C94C704-5D23-43F6-A65D-38672B9FB391}" dt="2025-08-11T11:01:28.663" v="1096" actId="478"/>
          <ac:spMkLst>
            <pc:docMk/>
            <pc:sldMk cId="2676864554" sldId="293"/>
            <ac:spMk id="13" creationId="{2FB695DB-1DFE-83BD-A667-900FEB769279}"/>
          </ac:spMkLst>
        </pc:spChg>
        <pc:picChg chg="del">
          <ac:chgData name="Huỳnh Quốc Bữu" userId="479e2b6f-cdc3-411c-bf97-97d3237ede8c" providerId="ADAL" clId="{8C94C704-5D23-43F6-A65D-38672B9FB391}" dt="2025-08-11T11:01:26.085" v="1095" actId="478"/>
          <ac:picMkLst>
            <pc:docMk/>
            <pc:sldMk cId="2676864554" sldId="293"/>
            <ac:picMk id="3" creationId="{B6900D5D-3A44-F88B-4C58-20D0E1BD67D0}"/>
          </ac:picMkLst>
        </pc:picChg>
        <pc:picChg chg="add mod">
          <ac:chgData name="Huỳnh Quốc Bữu" userId="479e2b6f-cdc3-411c-bf97-97d3237ede8c" providerId="ADAL" clId="{8C94C704-5D23-43F6-A65D-38672B9FB391}" dt="2025-08-11T11:01:49.906" v="1102" actId="14100"/>
          <ac:picMkLst>
            <pc:docMk/>
            <pc:sldMk cId="2676864554" sldId="293"/>
            <ac:picMk id="5" creationId="{41BF5630-9F7C-D1D1-4C35-15C9D4857537}"/>
          </ac:picMkLst>
        </pc:picChg>
        <pc:picChg chg="add mod">
          <ac:chgData name="Huỳnh Quốc Bữu" userId="479e2b6f-cdc3-411c-bf97-97d3237ede8c" providerId="ADAL" clId="{8C94C704-5D23-43F6-A65D-38672B9FB391}" dt="2025-08-11T11:02:11.895" v="1109" actId="1076"/>
          <ac:picMkLst>
            <pc:docMk/>
            <pc:sldMk cId="2676864554" sldId="293"/>
            <ac:picMk id="6" creationId="{D096E605-D095-51D1-6BE4-744D5348C750}"/>
          </ac:picMkLst>
        </pc:picChg>
        <pc:picChg chg="del">
          <ac:chgData name="Huỳnh Quốc Bữu" userId="479e2b6f-cdc3-411c-bf97-97d3237ede8c" providerId="ADAL" clId="{8C94C704-5D23-43F6-A65D-38672B9FB391}" dt="2025-08-11T11:01:25.218" v="1094" actId="478"/>
          <ac:picMkLst>
            <pc:docMk/>
            <pc:sldMk cId="2676864554" sldId="293"/>
            <ac:picMk id="12" creationId="{B6264993-C1B7-0BDD-E5E1-A74B8479D5E9}"/>
          </ac:picMkLst>
        </pc:picChg>
      </pc:sldChg>
      <pc:sldChg chg="modSp new del mod">
        <pc:chgData name="Huỳnh Quốc Bữu" userId="479e2b6f-cdc3-411c-bf97-97d3237ede8c" providerId="ADAL" clId="{8C94C704-5D23-43F6-A65D-38672B9FB391}" dt="2025-08-11T11:05:17.369" v="1224" actId="47"/>
        <pc:sldMkLst>
          <pc:docMk/>
          <pc:sldMk cId="1034292075" sldId="294"/>
        </pc:sldMkLst>
        <pc:spChg chg="mod">
          <ac:chgData name="Huỳnh Quốc Bữu" userId="479e2b6f-cdc3-411c-bf97-97d3237ede8c" providerId="ADAL" clId="{8C94C704-5D23-43F6-A65D-38672B9FB391}" dt="2025-08-11T11:04:31.808" v="1220" actId="14100"/>
          <ac:spMkLst>
            <pc:docMk/>
            <pc:sldMk cId="1034292075" sldId="294"/>
            <ac:spMk id="2" creationId="{E9837786-F34E-3825-D9CE-9DFC4D921295}"/>
          </ac:spMkLst>
        </pc:spChg>
      </pc:sldChg>
      <pc:sldChg chg="addSp delSp modSp add mod ord">
        <pc:chgData name="Huỳnh Quốc Bữu" userId="479e2b6f-cdc3-411c-bf97-97d3237ede8c" providerId="ADAL" clId="{8C94C704-5D23-43F6-A65D-38672B9FB391}" dt="2025-08-11T11:06:34.325" v="1331" actId="20577"/>
        <pc:sldMkLst>
          <pc:docMk/>
          <pc:sldMk cId="1800530492" sldId="295"/>
        </pc:sldMkLst>
        <pc:spChg chg="add del mod">
          <ac:chgData name="Huỳnh Quốc Bữu" userId="479e2b6f-cdc3-411c-bf97-97d3237ede8c" providerId="ADAL" clId="{8C94C704-5D23-43F6-A65D-38672B9FB391}" dt="2025-08-11T11:05:26.230" v="1226" actId="478"/>
          <ac:spMkLst>
            <pc:docMk/>
            <pc:sldMk cId="1800530492" sldId="295"/>
            <ac:spMk id="3" creationId="{E03167ED-BF43-E14E-BC15-46AC71F4E9EE}"/>
          </ac:spMkLst>
        </pc:spChg>
        <pc:spChg chg="add del mod">
          <ac:chgData name="Huỳnh Quốc Bữu" userId="479e2b6f-cdc3-411c-bf97-97d3237ede8c" providerId="ADAL" clId="{8C94C704-5D23-43F6-A65D-38672B9FB391}" dt="2025-08-11T11:05:30.334" v="1228" actId="478"/>
          <ac:spMkLst>
            <pc:docMk/>
            <pc:sldMk cId="1800530492" sldId="295"/>
            <ac:spMk id="5" creationId="{7013F1E7-9CBE-A20F-7DD7-EA86344A3647}"/>
          </ac:spMkLst>
        </pc:spChg>
        <pc:spChg chg="add del mod">
          <ac:chgData name="Huỳnh Quốc Bữu" userId="479e2b6f-cdc3-411c-bf97-97d3237ede8c" providerId="ADAL" clId="{8C94C704-5D23-43F6-A65D-38672B9FB391}" dt="2025-08-11T11:05:34.297" v="1230" actId="478"/>
          <ac:spMkLst>
            <pc:docMk/>
            <pc:sldMk cId="1800530492" sldId="295"/>
            <ac:spMk id="7" creationId="{42F0E3D3-9338-C040-1F75-3E012A33C732}"/>
          </ac:spMkLst>
        </pc:spChg>
        <pc:spChg chg="del">
          <ac:chgData name="Huỳnh Quốc Bữu" userId="479e2b6f-cdc3-411c-bf97-97d3237ede8c" providerId="ADAL" clId="{8C94C704-5D23-43F6-A65D-38672B9FB391}" dt="2025-08-11T11:05:23.811" v="1225" actId="478"/>
          <ac:spMkLst>
            <pc:docMk/>
            <pc:sldMk cId="1800530492" sldId="295"/>
            <ac:spMk id="79" creationId="{897BDD63-29DC-E764-35E8-29B372B70871}"/>
          </ac:spMkLst>
        </pc:spChg>
        <pc:spChg chg="mod">
          <ac:chgData name="Huỳnh Quốc Bữu" userId="479e2b6f-cdc3-411c-bf97-97d3237ede8c" providerId="ADAL" clId="{8C94C704-5D23-43F6-A65D-38672B9FB391}" dt="2025-08-11T11:06:34.325" v="1331" actId="20577"/>
          <ac:spMkLst>
            <pc:docMk/>
            <pc:sldMk cId="1800530492" sldId="295"/>
            <ac:spMk id="80" creationId="{8341C89E-BE94-1E24-9B02-A3681B4AFBC0}"/>
          </ac:spMkLst>
        </pc:spChg>
        <pc:spChg chg="del">
          <ac:chgData name="Huỳnh Quốc Bữu" userId="479e2b6f-cdc3-411c-bf97-97d3237ede8c" providerId="ADAL" clId="{8C94C704-5D23-43F6-A65D-38672B9FB391}" dt="2025-08-11T11:05:32.175" v="1229" actId="478"/>
          <ac:spMkLst>
            <pc:docMk/>
            <pc:sldMk cId="1800530492" sldId="295"/>
            <ac:spMk id="81" creationId="{E937D6E7-6A14-8741-5593-B74C9E3E8D81}"/>
          </ac:spMkLst>
        </pc:spChg>
        <pc:spChg chg="del">
          <ac:chgData name="Huỳnh Quốc Bữu" userId="479e2b6f-cdc3-411c-bf97-97d3237ede8c" providerId="ADAL" clId="{8C94C704-5D23-43F6-A65D-38672B9FB391}" dt="2025-08-11T11:05:28.293" v="1227" actId="478"/>
          <ac:spMkLst>
            <pc:docMk/>
            <pc:sldMk cId="1800530492" sldId="295"/>
            <ac:spMk id="82" creationId="{DF474F4D-F714-8987-D972-9E2C4A41B270}"/>
          </ac:spMkLst>
        </pc:spChg>
      </pc:sldChg>
      <pc:sldMasterChg chg="delSldLayout">
        <pc:chgData name="Huỳnh Quốc Bữu" userId="479e2b6f-cdc3-411c-bf97-97d3237ede8c" providerId="ADAL" clId="{8C94C704-5D23-43F6-A65D-38672B9FB391}" dt="2025-08-11T11:05:17.369" v="1224" actId="47"/>
        <pc:sldMasterMkLst>
          <pc:docMk/>
          <pc:sldMasterMk cId="0" sldId="2147483648"/>
        </pc:sldMasterMkLst>
        <pc:sldLayoutChg chg="del">
          <pc:chgData name="Huỳnh Quốc Bữu" userId="479e2b6f-cdc3-411c-bf97-97d3237ede8c" providerId="ADAL" clId="{8C94C704-5D23-43F6-A65D-38672B9FB391}" dt="2025-08-04T13:06:39.856" v="310" actId="47"/>
          <pc:sldLayoutMkLst>
            <pc:docMk/>
            <pc:sldMasterMk cId="0" sldId="2147483648"/>
            <pc:sldLayoutMk cId="0" sldId="2147483651"/>
          </pc:sldLayoutMkLst>
        </pc:sldLayoutChg>
        <pc:sldLayoutChg chg="del">
          <pc:chgData name="Huỳnh Quốc Bữu" userId="479e2b6f-cdc3-411c-bf97-97d3237ede8c" providerId="ADAL" clId="{8C94C704-5D23-43F6-A65D-38672B9FB391}" dt="2025-08-11T10:48:04.523" v="1092" actId="2696"/>
          <pc:sldLayoutMkLst>
            <pc:docMk/>
            <pc:sldMasterMk cId="0" sldId="2147483648"/>
            <pc:sldLayoutMk cId="0" sldId="2147483652"/>
          </pc:sldLayoutMkLst>
        </pc:sldLayoutChg>
        <pc:sldLayoutChg chg="del">
          <pc:chgData name="Huỳnh Quốc Bữu" userId="479e2b6f-cdc3-411c-bf97-97d3237ede8c" providerId="ADAL" clId="{8C94C704-5D23-43F6-A65D-38672B9FB391}" dt="2025-08-11T11:05:17.369" v="1224" actId="47"/>
          <pc:sldLayoutMkLst>
            <pc:docMk/>
            <pc:sldMasterMk cId="0" sldId="2147483648"/>
            <pc:sldLayoutMk cId="0" sldId="214748365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 name="Google Shape;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solidFill>
                  <a:srgbClr val="001D35"/>
                </a:solidFill>
              </a:rPr>
              <a:t>1. </a:t>
            </a:r>
            <a:r>
              <a:rPr lang="en-US" b="1" err="1">
                <a:solidFill>
                  <a:srgbClr val="001D35"/>
                </a:solidFill>
              </a:rPr>
              <a:t>Mật</a:t>
            </a:r>
            <a:r>
              <a:rPr lang="en-US" b="1">
                <a:solidFill>
                  <a:srgbClr val="001D35"/>
                </a:solidFill>
              </a:rPr>
              <a:t> </a:t>
            </a:r>
            <a:r>
              <a:rPr lang="en-US" b="1" err="1">
                <a:solidFill>
                  <a:srgbClr val="001D35"/>
                </a:solidFill>
              </a:rPr>
              <a:t>khẩu</a:t>
            </a:r>
            <a:r>
              <a:rPr lang="en-US" b="1">
                <a:solidFill>
                  <a:srgbClr val="001D35"/>
                </a:solidFill>
              </a:rPr>
              <a:t> </a:t>
            </a:r>
            <a:r>
              <a:rPr lang="en-US" b="1" err="1">
                <a:solidFill>
                  <a:srgbClr val="001D35"/>
                </a:solidFill>
              </a:rPr>
              <a:t>yếu</a:t>
            </a:r>
            <a:r>
              <a:rPr lang="en-US" b="1">
                <a:solidFill>
                  <a:srgbClr val="001D35"/>
                </a:solidFill>
              </a:rPr>
              <a:t>, </a:t>
            </a:r>
            <a:r>
              <a:rPr lang="en-US" b="1" err="1">
                <a:solidFill>
                  <a:srgbClr val="001D35"/>
                </a:solidFill>
              </a:rPr>
              <a:t>dễ</a:t>
            </a:r>
            <a:r>
              <a:rPr lang="en-US" b="1">
                <a:solidFill>
                  <a:srgbClr val="001D35"/>
                </a:solidFill>
              </a:rPr>
              <a:t> </a:t>
            </a:r>
            <a:r>
              <a:rPr lang="en-US" b="1" err="1">
                <a:solidFill>
                  <a:srgbClr val="001D35"/>
                </a:solidFill>
              </a:rPr>
              <a:t>đoán</a:t>
            </a:r>
            <a:r>
              <a:rPr lang="en-US" b="1">
                <a:solidFill>
                  <a:srgbClr val="001D35"/>
                </a:solidFill>
              </a:rPr>
              <a:t> </a:t>
            </a:r>
            <a:r>
              <a:rPr lang="en-US" b="1" err="1">
                <a:solidFill>
                  <a:srgbClr val="001D35"/>
                </a:solidFill>
              </a:rPr>
              <a:t>hoặc</a:t>
            </a:r>
            <a:r>
              <a:rPr lang="en-US" b="1">
                <a:solidFill>
                  <a:srgbClr val="001D35"/>
                </a:solidFill>
              </a:rPr>
              <a:t> </a:t>
            </a:r>
            <a:r>
              <a:rPr lang="en-US" b="1" err="1">
                <a:solidFill>
                  <a:srgbClr val="001D35"/>
                </a:solidFill>
              </a:rPr>
              <a:t>mã</a:t>
            </a:r>
            <a:r>
              <a:rPr lang="en-US" b="1">
                <a:solidFill>
                  <a:srgbClr val="001D35"/>
                </a:solidFill>
              </a:rPr>
              <a:t> </a:t>
            </a:r>
            <a:r>
              <a:rPr lang="en-US" b="1" err="1">
                <a:solidFill>
                  <a:srgbClr val="001D35"/>
                </a:solidFill>
              </a:rPr>
              <a:t>hóa</a:t>
            </a:r>
            <a:r>
              <a:rPr lang="en-US" b="1">
                <a:solidFill>
                  <a:srgbClr val="001D35"/>
                </a:solidFill>
              </a:rPr>
              <a:t> </a:t>
            </a:r>
            <a:r>
              <a:rPr lang="en-US" b="1" err="1">
                <a:solidFill>
                  <a:srgbClr val="001D35"/>
                </a:solidFill>
              </a:rPr>
              <a:t>cứng</a:t>
            </a:r>
            <a:r>
              <a:rPr lang="en-US" b="1">
                <a:solidFill>
                  <a:srgbClr val="001D35"/>
                </a:solidFill>
              </a:rPr>
              <a:t>:</a:t>
            </a:r>
            <a:endParaRPr lang="en-US"/>
          </a:p>
          <a:p>
            <a:pPr>
              <a:buNone/>
            </a:pPr>
            <a:r>
              <a:rPr lang="en-US" err="1">
                <a:solidFill>
                  <a:srgbClr val="545D7E"/>
                </a:solidFill>
              </a:rPr>
              <a:t>Nhiều</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sử dụng mật khẩu mặc định yếu, dễ đoán hoặc được mã hóa cứng trong phần mềm, khiến chúng trở thành mục tiêu dễ dàng cho các cuộc tấn công.</a:t>
            </a:r>
            <a:endParaRPr lang="en-US"/>
          </a:p>
          <a:p>
            <a:pPr>
              <a:buNone/>
            </a:pPr>
            <a:r>
              <a:rPr lang="en-US" b="1">
                <a:solidFill>
                  <a:srgbClr val="001D35"/>
                </a:solidFill>
              </a:rPr>
              <a:t>2. </a:t>
            </a:r>
            <a:r>
              <a:rPr lang="en-US" b="1" err="1">
                <a:solidFill>
                  <a:srgbClr val="001D35"/>
                </a:solidFill>
              </a:rPr>
              <a:t>Dịch</a:t>
            </a:r>
            <a:r>
              <a:rPr lang="en-US" b="1">
                <a:solidFill>
                  <a:srgbClr val="001D35"/>
                </a:solidFill>
              </a:rPr>
              <a:t> </a:t>
            </a:r>
            <a:r>
              <a:rPr lang="en-US" b="1" err="1">
                <a:solidFill>
                  <a:srgbClr val="001D35"/>
                </a:solidFill>
              </a:rPr>
              <a:t>vụ</a:t>
            </a:r>
            <a:r>
              <a:rPr lang="en-US" b="1">
                <a:solidFill>
                  <a:srgbClr val="001D35"/>
                </a:solidFill>
              </a:rPr>
              <a:t> </a:t>
            </a:r>
            <a:r>
              <a:rPr lang="en-US" b="1" err="1">
                <a:solidFill>
                  <a:srgbClr val="001D35"/>
                </a:solidFill>
              </a:rPr>
              <a:t>mạng</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a:solidFill>
                  <a:srgbClr val="545D7E"/>
                </a:solidFill>
              </a:rPr>
              <a:t>Các </a:t>
            </a:r>
            <a:r>
              <a:rPr lang="en-US" err="1">
                <a:solidFill>
                  <a:srgbClr val="545D7E"/>
                </a:solidFill>
              </a:rPr>
              <a:t>dịch</a:t>
            </a:r>
            <a:r>
              <a:rPr lang="en-US">
                <a:solidFill>
                  <a:srgbClr val="545D7E"/>
                </a:solidFill>
              </a:rPr>
              <a:t> </a:t>
            </a:r>
            <a:r>
              <a:rPr lang="en-US" err="1">
                <a:solidFill>
                  <a:srgbClr val="545D7E"/>
                </a:solidFill>
              </a:rPr>
              <a:t>vụ</a:t>
            </a:r>
            <a:r>
              <a:rPr lang="en-US">
                <a:solidFill>
                  <a:srgbClr val="545D7E"/>
                </a:solidFill>
              </a:rPr>
              <a:t> mạng như Telnet, HTTP, hoặc các dịch vụ không được mã hóa khác có thể tạo cơ hội cho tin tặc truy cập trái phép vào thiết bị.</a:t>
            </a:r>
            <a:endParaRPr lang="en-US"/>
          </a:p>
          <a:p>
            <a:pPr>
              <a:buNone/>
            </a:pPr>
            <a:r>
              <a:rPr lang="en-US" b="1">
                <a:solidFill>
                  <a:srgbClr val="001D35"/>
                </a:solidFill>
              </a:rPr>
              <a:t>3. Giao </a:t>
            </a:r>
            <a:r>
              <a:rPr lang="en-US" b="1" err="1">
                <a:solidFill>
                  <a:srgbClr val="001D35"/>
                </a:solidFill>
              </a:rPr>
              <a:t>diện</a:t>
            </a:r>
            <a:r>
              <a:rPr lang="en-US" b="1">
                <a:solidFill>
                  <a:srgbClr val="001D35"/>
                </a:solidFill>
              </a:rPr>
              <a:t> </a:t>
            </a:r>
            <a:r>
              <a:rPr lang="en-US" b="1" err="1">
                <a:solidFill>
                  <a:srgbClr val="001D35"/>
                </a:solidFill>
              </a:rPr>
              <a:t>hệ</a:t>
            </a:r>
            <a:r>
              <a:rPr lang="en-US" b="1">
                <a:solidFill>
                  <a:srgbClr val="001D35"/>
                </a:solidFill>
              </a:rPr>
              <a:t> </a:t>
            </a:r>
            <a:r>
              <a:rPr lang="en-US" b="1" err="1">
                <a:solidFill>
                  <a:srgbClr val="001D35"/>
                </a:solidFill>
              </a:rPr>
              <a:t>sinh</a:t>
            </a:r>
            <a:r>
              <a:rPr lang="en-US" b="1">
                <a:solidFill>
                  <a:srgbClr val="001D35"/>
                </a:solidFill>
              </a:rPr>
              <a:t> </a:t>
            </a:r>
            <a:r>
              <a:rPr lang="en-US" b="1" err="1">
                <a:solidFill>
                  <a:srgbClr val="001D35"/>
                </a:solidFill>
              </a:rPr>
              <a:t>thái</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a:solidFill>
                  <a:srgbClr val="545D7E"/>
                </a:solidFill>
              </a:rPr>
              <a:t>Các </a:t>
            </a:r>
            <a:r>
              <a:rPr lang="en-US" err="1">
                <a:solidFill>
                  <a:srgbClr val="545D7E"/>
                </a:solidFill>
              </a:rPr>
              <a:t>giao</a:t>
            </a:r>
            <a:r>
              <a:rPr lang="en-US">
                <a:solidFill>
                  <a:srgbClr val="545D7E"/>
                </a:solidFill>
              </a:rPr>
              <a:t> </a:t>
            </a:r>
            <a:r>
              <a:rPr lang="en-US" err="1">
                <a:solidFill>
                  <a:srgbClr val="545D7E"/>
                </a:solidFill>
              </a:rPr>
              <a:t>diện</a:t>
            </a:r>
            <a:r>
              <a:rPr lang="en-US">
                <a:solidFill>
                  <a:srgbClr val="545D7E"/>
                </a:solidFill>
              </a:rPr>
              <a:t> </a:t>
            </a:r>
            <a:r>
              <a:rPr lang="en-US" err="1">
                <a:solidFill>
                  <a:srgbClr val="545D7E"/>
                </a:solidFill>
              </a:rPr>
              <a:t>như</a:t>
            </a:r>
            <a:r>
              <a:rPr lang="en-US">
                <a:solidFill>
                  <a:srgbClr val="545D7E"/>
                </a:solidFill>
              </a:rPr>
              <a:t> </a:t>
            </a:r>
            <a:r>
              <a:rPr lang="en-US" err="1">
                <a:solidFill>
                  <a:srgbClr val="545D7E"/>
                </a:solidFill>
              </a:rPr>
              <a:t>ứng</a:t>
            </a:r>
            <a:r>
              <a:rPr lang="en-US">
                <a:solidFill>
                  <a:srgbClr val="545D7E"/>
                </a:solidFill>
              </a:rPr>
              <a:t> </a:t>
            </a:r>
            <a:r>
              <a:rPr lang="en-US" err="1">
                <a:solidFill>
                  <a:srgbClr val="545D7E"/>
                </a:solidFill>
              </a:rPr>
              <a:t>dụng</a:t>
            </a:r>
            <a:r>
              <a:rPr lang="en-US">
                <a:solidFill>
                  <a:srgbClr val="545D7E"/>
                </a:solidFill>
              </a:rPr>
              <a:t> di </a:t>
            </a:r>
            <a:r>
              <a:rPr lang="en-US" err="1">
                <a:solidFill>
                  <a:srgbClr val="545D7E"/>
                </a:solidFill>
              </a:rPr>
              <a:t>động</a:t>
            </a:r>
            <a:r>
              <a:rPr lang="en-US">
                <a:solidFill>
                  <a:srgbClr val="545D7E"/>
                </a:solidFill>
              </a:rPr>
              <a:t>, </a:t>
            </a:r>
            <a:r>
              <a:rPr lang="en-US" err="1">
                <a:solidFill>
                  <a:srgbClr val="545D7E"/>
                </a:solidFill>
              </a:rPr>
              <a:t>giao</a:t>
            </a:r>
            <a:r>
              <a:rPr lang="en-US">
                <a:solidFill>
                  <a:srgbClr val="545D7E"/>
                </a:solidFill>
              </a:rPr>
              <a:t> </a:t>
            </a:r>
            <a:r>
              <a:rPr lang="en-US" err="1">
                <a:solidFill>
                  <a:srgbClr val="545D7E"/>
                </a:solidFill>
              </a:rPr>
              <a:t>diện</a:t>
            </a:r>
            <a:r>
              <a:rPr lang="en-US">
                <a:solidFill>
                  <a:srgbClr val="545D7E"/>
                </a:solidFill>
              </a:rPr>
              <a:t> web, </a:t>
            </a:r>
            <a:r>
              <a:rPr lang="en-US" err="1">
                <a:solidFill>
                  <a:srgbClr val="545D7E"/>
                </a:solidFill>
              </a:rPr>
              <a:t>và</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dịch</a:t>
            </a:r>
            <a:r>
              <a:rPr lang="en-US">
                <a:solidFill>
                  <a:srgbClr val="545D7E"/>
                </a:solidFill>
              </a:rPr>
              <a:t> </a:t>
            </a:r>
            <a:r>
              <a:rPr lang="en-US" err="1">
                <a:solidFill>
                  <a:srgbClr val="545D7E"/>
                </a:solidFill>
              </a:rPr>
              <a:t>vụ</a:t>
            </a:r>
            <a:r>
              <a:rPr lang="en-US">
                <a:solidFill>
                  <a:srgbClr val="545D7E"/>
                </a:solidFill>
              </a:rPr>
              <a:t> </a:t>
            </a:r>
            <a:r>
              <a:rPr lang="en-US" err="1">
                <a:solidFill>
                  <a:srgbClr val="545D7E"/>
                </a:solidFill>
              </a:rPr>
              <a:t>đám</a:t>
            </a:r>
            <a:r>
              <a:rPr lang="en-US">
                <a:solidFill>
                  <a:srgbClr val="545D7E"/>
                </a:solidFill>
              </a:rPr>
              <a:t> </a:t>
            </a:r>
            <a:r>
              <a:rPr lang="en-US" err="1">
                <a:solidFill>
                  <a:srgbClr val="545D7E"/>
                </a:solidFill>
              </a:rPr>
              <a:t>mây</a:t>
            </a:r>
            <a:r>
              <a:rPr lang="en-US">
                <a:solidFill>
                  <a:srgbClr val="545D7E"/>
                </a:solidFill>
              </a:rPr>
              <a:t> </a:t>
            </a:r>
            <a:r>
              <a:rPr lang="en-US" err="1">
                <a:solidFill>
                  <a:srgbClr val="545D7E"/>
                </a:solidFill>
              </a:rPr>
              <a:t>kết</a:t>
            </a:r>
            <a:r>
              <a:rPr lang="en-US">
                <a:solidFill>
                  <a:srgbClr val="545D7E"/>
                </a:solidFill>
              </a:rPr>
              <a:t> </a:t>
            </a:r>
            <a:r>
              <a:rPr lang="en-US" err="1">
                <a:solidFill>
                  <a:srgbClr val="545D7E"/>
                </a:solidFill>
              </a:rPr>
              <a:t>nối</a:t>
            </a:r>
            <a:r>
              <a:rPr lang="en-US">
                <a:solidFill>
                  <a:srgbClr val="545D7E"/>
                </a:solidFill>
              </a:rPr>
              <a:t> </a:t>
            </a:r>
            <a:r>
              <a:rPr lang="en-US" err="1">
                <a:solidFill>
                  <a:srgbClr val="545D7E"/>
                </a:solidFill>
              </a:rPr>
              <a:t>với</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chứa</a:t>
            </a:r>
            <a:r>
              <a:rPr lang="en-US">
                <a:solidFill>
                  <a:srgbClr val="545D7E"/>
                </a:solidFill>
              </a:rPr>
              <a:t> </a:t>
            </a:r>
            <a:r>
              <a:rPr lang="en-US" err="1">
                <a:solidFill>
                  <a:srgbClr val="545D7E"/>
                </a:solidFill>
              </a:rPr>
              <a:t>lỗ</a:t>
            </a:r>
            <a:r>
              <a:rPr lang="en-US">
                <a:solidFill>
                  <a:srgbClr val="545D7E"/>
                </a:solidFill>
              </a:rPr>
              <a:t> </a:t>
            </a:r>
            <a:r>
              <a:rPr lang="en-US" err="1">
                <a:solidFill>
                  <a:srgbClr val="545D7E"/>
                </a:solidFill>
              </a:rPr>
              <a:t>hổng</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mật</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kế</a:t>
            </a:r>
            <a:r>
              <a:rPr lang="en-US">
                <a:solidFill>
                  <a:srgbClr val="545D7E"/>
                </a:solidFill>
              </a:rPr>
              <a:t> </a:t>
            </a:r>
            <a:r>
              <a:rPr lang="en-US" err="1">
                <a:solidFill>
                  <a:srgbClr val="545D7E"/>
                </a:solidFill>
              </a:rPr>
              <a:t>và</a:t>
            </a:r>
            <a:r>
              <a:rPr lang="en-US">
                <a:solidFill>
                  <a:srgbClr val="545D7E"/>
                </a:solidFill>
              </a:rPr>
              <a:t> </a:t>
            </a:r>
            <a:r>
              <a:rPr lang="en-US" err="1">
                <a:solidFill>
                  <a:srgbClr val="545D7E"/>
                </a:solidFill>
              </a:rPr>
              <a:t>triển</a:t>
            </a:r>
            <a:r>
              <a:rPr lang="en-US">
                <a:solidFill>
                  <a:srgbClr val="545D7E"/>
                </a:solidFill>
              </a:rPr>
              <a:t> </a:t>
            </a:r>
            <a:r>
              <a:rPr lang="en-US" err="1">
                <a:solidFill>
                  <a:srgbClr val="545D7E"/>
                </a:solidFill>
              </a:rPr>
              <a:t>khai</a:t>
            </a:r>
            <a:r>
              <a:rPr lang="en-US">
                <a:solidFill>
                  <a:srgbClr val="545D7E"/>
                </a:solidFill>
              </a:rPr>
              <a:t> </a:t>
            </a:r>
            <a:r>
              <a:rPr lang="en-US" err="1">
                <a:solidFill>
                  <a:srgbClr val="545D7E"/>
                </a:solidFill>
              </a:rPr>
              <a:t>đúng</a:t>
            </a:r>
            <a:r>
              <a:rPr lang="en-US">
                <a:solidFill>
                  <a:srgbClr val="545D7E"/>
                </a:solidFill>
              </a:rPr>
              <a:t> </a:t>
            </a:r>
            <a:r>
              <a:rPr lang="en-US" err="1">
                <a:solidFill>
                  <a:srgbClr val="545D7E"/>
                </a:solidFill>
              </a:rPr>
              <a:t>cách</a:t>
            </a:r>
            <a:r>
              <a:rPr lang="en-US">
                <a:solidFill>
                  <a:srgbClr val="545D7E"/>
                </a:solidFill>
              </a:rPr>
              <a:t>.</a:t>
            </a:r>
            <a:endParaRPr lang="en-US"/>
          </a:p>
          <a:p>
            <a:pPr>
              <a:buNone/>
            </a:pPr>
            <a:r>
              <a:rPr lang="en-US" b="1">
                <a:solidFill>
                  <a:srgbClr val="001D35"/>
                </a:solidFill>
              </a:rPr>
              <a:t>4. </a:t>
            </a:r>
            <a:r>
              <a:rPr lang="en-US" b="1" err="1">
                <a:solidFill>
                  <a:srgbClr val="001D35"/>
                </a:solidFill>
              </a:rPr>
              <a:t>Cơ</a:t>
            </a:r>
            <a:r>
              <a:rPr lang="en-US" b="1">
                <a:solidFill>
                  <a:srgbClr val="001D35"/>
                </a:solidFill>
              </a:rPr>
              <a:t> </a:t>
            </a:r>
            <a:r>
              <a:rPr lang="en-US" b="1" err="1">
                <a:solidFill>
                  <a:srgbClr val="001D35"/>
                </a:solidFill>
              </a:rPr>
              <a:t>chế</a:t>
            </a:r>
            <a:r>
              <a:rPr lang="en-US" b="1">
                <a:solidFill>
                  <a:srgbClr val="001D35"/>
                </a:solidFill>
              </a:rPr>
              <a:t> </a:t>
            </a:r>
            <a:r>
              <a:rPr lang="en-US" b="1" err="1">
                <a:solidFill>
                  <a:srgbClr val="001D35"/>
                </a:solidFill>
              </a:rPr>
              <a:t>cập</a:t>
            </a:r>
            <a:r>
              <a:rPr lang="en-US" b="1">
                <a:solidFill>
                  <a:srgbClr val="001D35"/>
                </a:solidFill>
              </a:rPr>
              <a:t> </a:t>
            </a:r>
            <a:r>
              <a:rPr lang="en-US" b="1" err="1">
                <a:solidFill>
                  <a:srgbClr val="001D35"/>
                </a:solidFill>
              </a:rPr>
              <a:t>nhật</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err="1">
                <a:solidFill>
                  <a:srgbClr val="545D7E"/>
                </a:solidFill>
              </a:rPr>
              <a:t>Việc</a:t>
            </a:r>
            <a:r>
              <a:rPr lang="en-US">
                <a:solidFill>
                  <a:srgbClr val="545D7E"/>
                </a:solidFill>
              </a:rPr>
              <a:t> </a:t>
            </a:r>
            <a:r>
              <a:rPr lang="en-US" err="1">
                <a:solidFill>
                  <a:srgbClr val="545D7E"/>
                </a:solidFill>
              </a:rPr>
              <a:t>cập</a:t>
            </a:r>
            <a:r>
              <a:rPr lang="en-US">
                <a:solidFill>
                  <a:srgbClr val="545D7E"/>
                </a:solidFill>
              </a:rPr>
              <a:t> </a:t>
            </a:r>
            <a:r>
              <a:rPr lang="en-US" err="1">
                <a:solidFill>
                  <a:srgbClr val="545D7E"/>
                </a:solidFill>
              </a:rPr>
              <a:t>nhật</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mềm</a:t>
            </a:r>
            <a:r>
              <a:rPr lang="en-US">
                <a:solidFill>
                  <a:srgbClr val="545D7E"/>
                </a:solidFill>
              </a:rPr>
              <a:t> </a:t>
            </a:r>
            <a:r>
              <a:rPr lang="en-US" err="1">
                <a:solidFill>
                  <a:srgbClr val="545D7E"/>
                </a:solidFill>
              </a:rPr>
              <a:t>không</a:t>
            </a:r>
            <a:r>
              <a:rPr lang="en-US">
                <a:solidFill>
                  <a:srgbClr val="545D7E"/>
                </a:solidFill>
              </a:rPr>
              <a:t> an </a:t>
            </a:r>
            <a:r>
              <a:rPr lang="en-US" err="1">
                <a:solidFill>
                  <a:srgbClr val="545D7E"/>
                </a:solidFill>
              </a:rPr>
              <a:t>toàn</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cho</a:t>
            </a:r>
            <a:r>
              <a:rPr lang="en-US">
                <a:solidFill>
                  <a:srgbClr val="545D7E"/>
                </a:solidFill>
              </a:rPr>
              <a:t> </a:t>
            </a:r>
            <a:r>
              <a:rPr lang="en-US" err="1">
                <a:solidFill>
                  <a:srgbClr val="545D7E"/>
                </a:solidFill>
              </a:rPr>
              <a:t>phép</a:t>
            </a:r>
            <a:r>
              <a:rPr lang="en-US">
                <a:solidFill>
                  <a:srgbClr val="545D7E"/>
                </a:solidFill>
              </a:rPr>
              <a:t> </a:t>
            </a:r>
            <a:r>
              <a:rPr lang="en-US" err="1">
                <a:solidFill>
                  <a:srgbClr val="545D7E"/>
                </a:solidFill>
              </a:rPr>
              <a:t>kẻ</a:t>
            </a:r>
            <a:r>
              <a:rPr lang="en-US">
                <a:solidFill>
                  <a:srgbClr val="545D7E"/>
                </a:solidFill>
              </a:rPr>
              <a:t> </a:t>
            </a:r>
            <a:r>
              <a:rPr lang="en-US" err="1">
                <a:solidFill>
                  <a:srgbClr val="545D7E"/>
                </a:solidFill>
              </a:rPr>
              <a:t>tấn</a:t>
            </a:r>
            <a:r>
              <a:rPr lang="en-US">
                <a:solidFill>
                  <a:srgbClr val="545D7E"/>
                </a:solidFill>
              </a:rPr>
              <a:t> </a:t>
            </a:r>
            <a:r>
              <a:rPr lang="en-US" err="1">
                <a:solidFill>
                  <a:srgbClr val="545D7E"/>
                </a:solidFill>
              </a:rPr>
              <a:t>công</a:t>
            </a:r>
            <a:r>
              <a:rPr lang="en-US">
                <a:solidFill>
                  <a:srgbClr val="545D7E"/>
                </a:solidFill>
              </a:rPr>
              <a:t> </a:t>
            </a:r>
            <a:r>
              <a:rPr lang="en-US" err="1">
                <a:solidFill>
                  <a:srgbClr val="545D7E"/>
                </a:solidFill>
              </a:rPr>
              <a:t>tiêm</a:t>
            </a:r>
            <a:r>
              <a:rPr lang="en-US">
                <a:solidFill>
                  <a:srgbClr val="545D7E"/>
                </a:solidFill>
              </a:rPr>
              <a:t> </a:t>
            </a:r>
            <a:r>
              <a:rPr lang="en-US" err="1">
                <a:solidFill>
                  <a:srgbClr val="545D7E"/>
                </a:solidFill>
              </a:rPr>
              <a:t>mã</a:t>
            </a:r>
            <a:r>
              <a:rPr lang="en-US">
                <a:solidFill>
                  <a:srgbClr val="545D7E"/>
                </a:solidFill>
              </a:rPr>
              <a:t> </a:t>
            </a:r>
            <a:r>
              <a:rPr lang="en-US" err="1">
                <a:solidFill>
                  <a:srgbClr val="545D7E"/>
                </a:solidFill>
              </a:rPr>
              <a:t>độc</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thay</a:t>
            </a:r>
            <a:r>
              <a:rPr lang="en-US">
                <a:solidFill>
                  <a:srgbClr val="545D7E"/>
                </a:solidFill>
              </a:rPr>
              <a:t> </a:t>
            </a:r>
            <a:r>
              <a:rPr lang="en-US" err="1">
                <a:solidFill>
                  <a:srgbClr val="545D7E"/>
                </a:solidFill>
              </a:rPr>
              <a:t>thế</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mềm</a:t>
            </a:r>
            <a:r>
              <a:rPr lang="en-US">
                <a:solidFill>
                  <a:srgbClr val="545D7E"/>
                </a:solidFill>
              </a:rPr>
              <a:t> </a:t>
            </a:r>
            <a:r>
              <a:rPr lang="en-US" err="1">
                <a:solidFill>
                  <a:srgbClr val="545D7E"/>
                </a:solidFill>
              </a:rPr>
              <a:t>chính</a:t>
            </a:r>
            <a:r>
              <a:rPr lang="en-US">
                <a:solidFill>
                  <a:srgbClr val="545D7E"/>
                </a:solidFill>
              </a:rPr>
              <a:t> </a:t>
            </a:r>
            <a:r>
              <a:rPr lang="en-US" err="1">
                <a:solidFill>
                  <a:srgbClr val="545D7E"/>
                </a:solidFill>
              </a:rPr>
              <a:t>thức</a:t>
            </a:r>
            <a:r>
              <a:rPr lang="en-US">
                <a:solidFill>
                  <a:srgbClr val="545D7E"/>
                </a:solidFill>
              </a:rPr>
              <a:t> </a:t>
            </a:r>
            <a:r>
              <a:rPr lang="en-US" err="1">
                <a:solidFill>
                  <a:srgbClr val="545D7E"/>
                </a:solidFill>
              </a:rPr>
              <a:t>bằng</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mềm</a:t>
            </a:r>
            <a:r>
              <a:rPr lang="en-US">
                <a:solidFill>
                  <a:srgbClr val="545D7E"/>
                </a:solidFill>
              </a:rPr>
              <a:t> </a:t>
            </a:r>
            <a:r>
              <a:rPr lang="en-US" err="1">
                <a:solidFill>
                  <a:srgbClr val="545D7E"/>
                </a:solidFill>
              </a:rPr>
              <a:t>độc</a:t>
            </a:r>
            <a:r>
              <a:rPr lang="en-US">
                <a:solidFill>
                  <a:srgbClr val="545D7E"/>
                </a:solidFill>
              </a:rPr>
              <a:t> </a:t>
            </a:r>
            <a:r>
              <a:rPr lang="en-US" err="1">
                <a:solidFill>
                  <a:srgbClr val="545D7E"/>
                </a:solidFill>
              </a:rPr>
              <a:t>hại</a:t>
            </a:r>
            <a:r>
              <a:rPr lang="en-US">
                <a:solidFill>
                  <a:srgbClr val="545D7E"/>
                </a:solidFill>
              </a:rPr>
              <a:t>.</a:t>
            </a:r>
            <a:endParaRPr lang="en-US"/>
          </a:p>
          <a:p>
            <a:pPr>
              <a:buNone/>
            </a:pPr>
            <a:r>
              <a:rPr lang="en-US" b="1">
                <a:solidFill>
                  <a:srgbClr val="001D35"/>
                </a:solidFill>
              </a:rPr>
              <a:t>5. </a:t>
            </a:r>
            <a:r>
              <a:rPr lang="en-US" b="1" err="1">
                <a:solidFill>
                  <a:srgbClr val="001D35"/>
                </a:solidFill>
              </a:rPr>
              <a:t>Sử</a:t>
            </a:r>
            <a:r>
              <a:rPr lang="en-US" b="1">
                <a:solidFill>
                  <a:srgbClr val="001D35"/>
                </a:solidFill>
              </a:rPr>
              <a:t> </a:t>
            </a:r>
            <a:r>
              <a:rPr lang="en-US" b="1" err="1">
                <a:solidFill>
                  <a:srgbClr val="001D35"/>
                </a:solidFill>
              </a:rPr>
              <a:t>dụng</a:t>
            </a:r>
            <a:r>
              <a:rPr lang="en-US" b="1">
                <a:solidFill>
                  <a:srgbClr val="001D35"/>
                </a:solidFill>
              </a:rPr>
              <a:t> </a:t>
            </a:r>
            <a:r>
              <a:rPr lang="en-US" b="1" err="1">
                <a:solidFill>
                  <a:srgbClr val="001D35"/>
                </a:solidFill>
              </a:rPr>
              <a:t>các</a:t>
            </a:r>
            <a:r>
              <a:rPr lang="en-US" b="1">
                <a:solidFill>
                  <a:srgbClr val="001D35"/>
                </a:solidFill>
              </a:rPr>
              <a:t> </a:t>
            </a:r>
            <a:r>
              <a:rPr lang="en-US" b="1" err="1">
                <a:solidFill>
                  <a:srgbClr val="001D35"/>
                </a:solidFill>
              </a:rPr>
              <a:t>thành</a:t>
            </a:r>
            <a:r>
              <a:rPr lang="en-US" b="1">
                <a:solidFill>
                  <a:srgbClr val="001D35"/>
                </a:solidFill>
              </a:rPr>
              <a:t> </a:t>
            </a:r>
            <a:r>
              <a:rPr lang="en-US" b="1" err="1">
                <a:solidFill>
                  <a:srgbClr val="001D35"/>
                </a:solidFill>
              </a:rPr>
              <a:t>phần</a:t>
            </a:r>
            <a:r>
              <a:rPr lang="en-US" b="1">
                <a:solidFill>
                  <a:srgbClr val="001D35"/>
                </a:solidFill>
              </a:rPr>
              <a:t> </a:t>
            </a:r>
            <a:r>
              <a:rPr lang="en-US" b="1" err="1">
                <a:solidFill>
                  <a:srgbClr val="001D35"/>
                </a:solidFill>
              </a:rPr>
              <a:t>lỗi</a:t>
            </a:r>
            <a:r>
              <a:rPr lang="en-US" b="1">
                <a:solidFill>
                  <a:srgbClr val="001D35"/>
                </a:solidFill>
              </a:rPr>
              <a:t> </a:t>
            </a:r>
            <a:r>
              <a:rPr lang="en-US" b="1" err="1">
                <a:solidFill>
                  <a:srgbClr val="001D35"/>
                </a:solidFill>
              </a:rPr>
              <a:t>thời</a:t>
            </a:r>
            <a:r>
              <a:rPr lang="en-US" b="1">
                <a:solidFill>
                  <a:srgbClr val="001D35"/>
                </a:solidFill>
              </a:rPr>
              <a:t> </a:t>
            </a:r>
            <a:r>
              <a:rPr lang="en-US" b="1" err="1">
                <a:solidFill>
                  <a:srgbClr val="001D35"/>
                </a:solidFill>
              </a:rPr>
              <a:t>hoặc</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a:solidFill>
                  <a:srgbClr val="545D7E"/>
                </a:solidFill>
              </a:rPr>
              <a:t>Các </a:t>
            </a:r>
            <a:r>
              <a:rPr lang="en-US" err="1">
                <a:solidFill>
                  <a:srgbClr val="545D7E"/>
                </a:solidFill>
              </a:rPr>
              <a:t>thành</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của</a:t>
            </a:r>
            <a:r>
              <a:rPr lang="en-US">
                <a:solidFill>
                  <a:srgbClr val="545D7E"/>
                </a:solidFill>
              </a:rPr>
              <a:t> </a:t>
            </a:r>
            <a:r>
              <a:rPr lang="en-US" err="1">
                <a:solidFill>
                  <a:srgbClr val="545D7E"/>
                </a:solidFill>
              </a:rPr>
              <a:t>bên</a:t>
            </a:r>
            <a:r>
              <a:rPr lang="en-US">
                <a:solidFill>
                  <a:srgbClr val="545D7E"/>
                </a:solidFill>
              </a:rPr>
              <a:t> </a:t>
            </a:r>
            <a:r>
              <a:rPr lang="en-US" err="1">
                <a:solidFill>
                  <a:srgbClr val="545D7E"/>
                </a:solidFill>
              </a:rPr>
              <a:t>thứ</a:t>
            </a:r>
            <a:r>
              <a:rPr lang="en-US">
                <a:solidFill>
                  <a:srgbClr val="545D7E"/>
                </a:solidFill>
              </a:rPr>
              <a:t> </a:t>
            </a:r>
            <a:r>
              <a:rPr lang="en-US" err="1">
                <a:solidFill>
                  <a:srgbClr val="545D7E"/>
                </a:solidFill>
              </a:rPr>
              <a:t>ba</a:t>
            </a:r>
            <a:r>
              <a:rPr lang="en-US">
                <a:solidFill>
                  <a:srgbClr val="545D7E"/>
                </a:solidFill>
              </a:rPr>
              <a:t>, </a:t>
            </a:r>
            <a:r>
              <a:rPr lang="en-US" err="1">
                <a:solidFill>
                  <a:srgbClr val="545D7E"/>
                </a:solidFill>
              </a:rPr>
              <a:t>như</a:t>
            </a:r>
            <a:r>
              <a:rPr lang="en-US">
                <a:solidFill>
                  <a:srgbClr val="545D7E"/>
                </a:solidFill>
              </a:rPr>
              <a:t> </a:t>
            </a:r>
            <a:r>
              <a:rPr lang="en-US" err="1">
                <a:solidFill>
                  <a:srgbClr val="545D7E"/>
                </a:solidFill>
              </a:rPr>
              <a:t>thư</a:t>
            </a:r>
            <a:r>
              <a:rPr lang="en-US">
                <a:solidFill>
                  <a:srgbClr val="545D7E"/>
                </a:solidFill>
              </a:rPr>
              <a:t> </a:t>
            </a:r>
            <a:r>
              <a:rPr lang="en-US" err="1">
                <a:solidFill>
                  <a:srgbClr val="545D7E"/>
                </a:solidFill>
              </a:rPr>
              <a:t>viện</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mềm</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cứng</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chứa</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lỗ</a:t>
            </a:r>
            <a:r>
              <a:rPr lang="en-US">
                <a:solidFill>
                  <a:srgbClr val="545D7E"/>
                </a:solidFill>
              </a:rPr>
              <a:t> </a:t>
            </a:r>
            <a:r>
              <a:rPr lang="en-US" err="1">
                <a:solidFill>
                  <a:srgbClr val="545D7E"/>
                </a:solidFill>
              </a:rPr>
              <a:t>hổng</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mật</a:t>
            </a:r>
            <a:r>
              <a:rPr lang="en-US">
                <a:solidFill>
                  <a:srgbClr val="545D7E"/>
                </a:solidFill>
              </a:rPr>
              <a:t> </a:t>
            </a:r>
            <a:r>
              <a:rPr lang="en-US" err="1">
                <a:solidFill>
                  <a:srgbClr val="545D7E"/>
                </a:solidFill>
              </a:rPr>
              <a:t>đã</a:t>
            </a:r>
            <a:r>
              <a:rPr lang="en-US">
                <a:solidFill>
                  <a:srgbClr val="545D7E"/>
                </a:solidFill>
              </a:rPr>
              <a:t> </a:t>
            </a:r>
            <a:r>
              <a:rPr lang="en-US" err="1">
                <a:solidFill>
                  <a:srgbClr val="545D7E"/>
                </a:solidFill>
              </a:rPr>
              <a:t>biết</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cập</a:t>
            </a:r>
            <a:r>
              <a:rPr lang="en-US">
                <a:solidFill>
                  <a:srgbClr val="545D7E"/>
                </a:solidFill>
              </a:rPr>
              <a:t> </a:t>
            </a:r>
            <a:r>
              <a:rPr lang="en-US" err="1">
                <a:solidFill>
                  <a:srgbClr val="545D7E"/>
                </a:solidFill>
              </a:rPr>
              <a:t>nhật</a:t>
            </a:r>
            <a:r>
              <a:rPr lang="en-US">
                <a:solidFill>
                  <a:srgbClr val="545D7E"/>
                </a:solidFill>
              </a:rPr>
              <a:t> </a:t>
            </a:r>
            <a:r>
              <a:rPr lang="en-US" err="1">
                <a:solidFill>
                  <a:srgbClr val="545D7E"/>
                </a:solidFill>
              </a:rPr>
              <a:t>thường</a:t>
            </a:r>
            <a:r>
              <a:rPr lang="en-US">
                <a:solidFill>
                  <a:srgbClr val="545D7E"/>
                </a:solidFill>
              </a:rPr>
              <a:t> </a:t>
            </a:r>
            <a:r>
              <a:rPr lang="en-US" err="1">
                <a:solidFill>
                  <a:srgbClr val="545D7E"/>
                </a:solidFill>
              </a:rPr>
              <a:t>xuyên</a:t>
            </a:r>
            <a:r>
              <a:rPr lang="en-US">
                <a:solidFill>
                  <a:srgbClr val="545D7E"/>
                </a:solidFill>
              </a:rPr>
              <a:t>.</a:t>
            </a:r>
            <a:endParaRPr lang="en-US"/>
          </a:p>
          <a:p>
            <a:pPr>
              <a:buNone/>
            </a:pPr>
            <a:r>
              <a:rPr lang="en-US" b="1">
                <a:solidFill>
                  <a:srgbClr val="001D35"/>
                </a:solidFill>
              </a:rPr>
              <a:t>6. Bảo </a:t>
            </a:r>
            <a:r>
              <a:rPr lang="en-US" b="1" err="1">
                <a:solidFill>
                  <a:srgbClr val="001D35"/>
                </a:solidFill>
              </a:rPr>
              <a:t>vệ</a:t>
            </a:r>
            <a:r>
              <a:rPr lang="en-US" b="1">
                <a:solidFill>
                  <a:srgbClr val="001D35"/>
                </a:solidFill>
              </a:rPr>
              <a:t> </a:t>
            </a:r>
            <a:r>
              <a:rPr lang="en-US" b="1" err="1">
                <a:solidFill>
                  <a:srgbClr val="001D35"/>
                </a:solidFill>
              </a:rPr>
              <a:t>quyền</a:t>
            </a:r>
            <a:r>
              <a:rPr lang="en-US" b="1">
                <a:solidFill>
                  <a:srgbClr val="001D35"/>
                </a:solidFill>
              </a:rPr>
              <a:t> </a:t>
            </a:r>
            <a:r>
              <a:rPr lang="en-US" b="1" err="1">
                <a:solidFill>
                  <a:srgbClr val="001D35"/>
                </a:solidFill>
              </a:rPr>
              <a:t>riêng</a:t>
            </a:r>
            <a:r>
              <a:rPr lang="en-US" b="1">
                <a:solidFill>
                  <a:srgbClr val="001D35"/>
                </a:solidFill>
              </a:rPr>
              <a:t> </a:t>
            </a:r>
            <a:r>
              <a:rPr lang="en-US" b="1" err="1">
                <a:solidFill>
                  <a:srgbClr val="001D35"/>
                </a:solidFill>
              </a:rPr>
              <a:t>tư</a:t>
            </a:r>
            <a:r>
              <a:rPr lang="en-US" b="1">
                <a:solidFill>
                  <a:srgbClr val="001D35"/>
                </a:solidFill>
              </a:rPr>
              <a:t> </a:t>
            </a:r>
            <a:r>
              <a:rPr lang="en-US" b="1" err="1">
                <a:solidFill>
                  <a:srgbClr val="001D35"/>
                </a:solidFill>
              </a:rPr>
              <a:t>không</a:t>
            </a:r>
            <a:r>
              <a:rPr lang="en-US" b="1">
                <a:solidFill>
                  <a:srgbClr val="001D35"/>
                </a:solidFill>
              </a:rPr>
              <a:t> </a:t>
            </a:r>
            <a:r>
              <a:rPr lang="en-US" b="1" err="1">
                <a:solidFill>
                  <a:srgbClr val="001D35"/>
                </a:solidFill>
              </a:rPr>
              <a:t>đầy</a:t>
            </a:r>
            <a:r>
              <a:rPr lang="en-US" b="1">
                <a:solidFill>
                  <a:srgbClr val="001D35"/>
                </a:solidFill>
              </a:rPr>
              <a:t> </a:t>
            </a:r>
            <a:r>
              <a:rPr lang="en-US" b="1" err="1">
                <a:solidFill>
                  <a:srgbClr val="001D35"/>
                </a:solidFill>
              </a:rPr>
              <a:t>đủ</a:t>
            </a:r>
            <a:r>
              <a:rPr lang="en-US" b="1">
                <a:solidFill>
                  <a:srgbClr val="001D35"/>
                </a:solidFill>
              </a:rPr>
              <a:t>:</a:t>
            </a:r>
            <a:endParaRPr lang="en-US"/>
          </a:p>
          <a:p>
            <a:pPr>
              <a:buNone/>
            </a:pPr>
            <a:r>
              <a:rPr lang="en-US" err="1">
                <a:solidFill>
                  <a:srgbClr val="545D7E"/>
                </a:solidFill>
              </a:rPr>
              <a:t>Nhiều</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thu</a:t>
            </a:r>
            <a:r>
              <a:rPr lang="en-US">
                <a:solidFill>
                  <a:srgbClr val="545D7E"/>
                </a:solidFill>
              </a:rPr>
              <a:t> </a:t>
            </a:r>
            <a:r>
              <a:rPr lang="en-US" err="1">
                <a:solidFill>
                  <a:srgbClr val="545D7E"/>
                </a:solidFill>
              </a:rPr>
              <a:t>thập</a:t>
            </a:r>
            <a:r>
              <a:rPr lang="en-US">
                <a:solidFill>
                  <a:srgbClr val="545D7E"/>
                </a:solidFill>
              </a:rPr>
              <a:t> </a:t>
            </a:r>
            <a:r>
              <a:rPr lang="en-US" err="1">
                <a:solidFill>
                  <a:srgbClr val="545D7E"/>
                </a:solidFill>
              </a:rPr>
              <a:t>dữ</a:t>
            </a:r>
            <a:r>
              <a:rPr lang="en-US">
                <a:solidFill>
                  <a:srgbClr val="545D7E"/>
                </a:solidFill>
              </a:rPr>
              <a:t> </a:t>
            </a:r>
            <a:r>
              <a:rPr lang="en-US" err="1">
                <a:solidFill>
                  <a:srgbClr val="545D7E"/>
                </a:solidFill>
              </a:rPr>
              <a:t>liệu</a:t>
            </a:r>
            <a:r>
              <a:rPr lang="en-US">
                <a:solidFill>
                  <a:srgbClr val="545D7E"/>
                </a:solidFill>
              </a:rPr>
              <a:t> </a:t>
            </a:r>
            <a:r>
              <a:rPr lang="en-US" err="1">
                <a:solidFill>
                  <a:srgbClr val="545D7E"/>
                </a:solidFill>
              </a:rPr>
              <a:t>cá</a:t>
            </a:r>
            <a:r>
              <a:rPr lang="en-US">
                <a:solidFill>
                  <a:srgbClr val="545D7E"/>
                </a:solidFill>
              </a:rPr>
              <a:t> </a:t>
            </a:r>
            <a:r>
              <a:rPr lang="en-US" err="1">
                <a:solidFill>
                  <a:srgbClr val="545D7E"/>
                </a:solidFill>
              </a:rPr>
              <a:t>nhân</a:t>
            </a:r>
            <a:r>
              <a:rPr lang="en-US">
                <a:solidFill>
                  <a:srgbClr val="545D7E"/>
                </a:solidFill>
              </a:rPr>
              <a:t> </a:t>
            </a:r>
            <a:r>
              <a:rPr lang="en-US" err="1">
                <a:solidFill>
                  <a:srgbClr val="545D7E"/>
                </a:solidFill>
              </a:rPr>
              <a:t>nhưng</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biện</a:t>
            </a:r>
            <a:r>
              <a:rPr lang="en-US">
                <a:solidFill>
                  <a:srgbClr val="545D7E"/>
                </a:solidFill>
              </a:rPr>
              <a:t> </a:t>
            </a:r>
            <a:r>
              <a:rPr lang="en-US" err="1">
                <a:solidFill>
                  <a:srgbClr val="545D7E"/>
                </a:solidFill>
              </a:rPr>
              <a:t>pháp</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vệ</a:t>
            </a:r>
            <a:r>
              <a:rPr lang="en-US">
                <a:solidFill>
                  <a:srgbClr val="545D7E"/>
                </a:solidFill>
              </a:rPr>
              <a:t> </a:t>
            </a:r>
            <a:r>
              <a:rPr lang="en-US" err="1">
                <a:solidFill>
                  <a:srgbClr val="545D7E"/>
                </a:solidFill>
              </a:rPr>
              <a:t>quyền</a:t>
            </a:r>
            <a:r>
              <a:rPr lang="en-US">
                <a:solidFill>
                  <a:srgbClr val="545D7E"/>
                </a:solidFill>
              </a:rPr>
              <a:t> </a:t>
            </a:r>
            <a:r>
              <a:rPr lang="en-US" err="1">
                <a:solidFill>
                  <a:srgbClr val="545D7E"/>
                </a:solidFill>
              </a:rPr>
              <a:t>riêng</a:t>
            </a:r>
            <a:r>
              <a:rPr lang="en-US">
                <a:solidFill>
                  <a:srgbClr val="545D7E"/>
                </a:solidFill>
              </a:rPr>
              <a:t> </a:t>
            </a:r>
            <a:r>
              <a:rPr lang="en-US" err="1">
                <a:solidFill>
                  <a:srgbClr val="545D7E"/>
                </a:solidFill>
              </a:rPr>
              <a:t>tư</a:t>
            </a:r>
            <a:r>
              <a:rPr lang="en-US">
                <a:solidFill>
                  <a:srgbClr val="545D7E"/>
                </a:solidFill>
              </a:rPr>
              <a:t> </a:t>
            </a:r>
            <a:r>
              <a:rPr lang="en-US" err="1">
                <a:solidFill>
                  <a:srgbClr val="545D7E"/>
                </a:solidFill>
              </a:rPr>
              <a:t>đầy</a:t>
            </a:r>
            <a:r>
              <a:rPr lang="en-US">
                <a:solidFill>
                  <a:srgbClr val="545D7E"/>
                </a:solidFill>
              </a:rPr>
              <a:t> </a:t>
            </a:r>
            <a:r>
              <a:rPr lang="en-US" err="1">
                <a:solidFill>
                  <a:srgbClr val="545D7E"/>
                </a:solidFill>
              </a:rPr>
              <a:t>đủ</a:t>
            </a:r>
            <a:r>
              <a:rPr lang="en-US">
                <a:solidFill>
                  <a:srgbClr val="545D7E"/>
                </a:solidFill>
              </a:rPr>
              <a:t>, </a:t>
            </a:r>
            <a:r>
              <a:rPr lang="en-US" err="1">
                <a:solidFill>
                  <a:srgbClr val="545D7E"/>
                </a:solidFill>
              </a:rPr>
              <a:t>khiến</a:t>
            </a:r>
            <a:r>
              <a:rPr lang="en-US">
                <a:solidFill>
                  <a:srgbClr val="545D7E"/>
                </a:solidFill>
              </a:rPr>
              <a:t> </a:t>
            </a:r>
            <a:r>
              <a:rPr lang="en-US" err="1">
                <a:solidFill>
                  <a:srgbClr val="545D7E"/>
                </a:solidFill>
              </a:rPr>
              <a:t>dữ</a:t>
            </a:r>
            <a:r>
              <a:rPr lang="en-US">
                <a:solidFill>
                  <a:srgbClr val="545D7E"/>
                </a:solidFill>
              </a:rPr>
              <a:t> </a:t>
            </a:r>
            <a:r>
              <a:rPr lang="en-US" err="1">
                <a:solidFill>
                  <a:srgbClr val="545D7E"/>
                </a:solidFill>
              </a:rPr>
              <a:t>liệu</a:t>
            </a:r>
            <a:r>
              <a:rPr lang="en-US">
                <a:solidFill>
                  <a:srgbClr val="545D7E"/>
                </a:solidFill>
              </a:rPr>
              <a:t> </a:t>
            </a:r>
            <a:r>
              <a:rPr lang="en-US" err="1">
                <a:solidFill>
                  <a:srgbClr val="545D7E"/>
                </a:solidFill>
              </a:rPr>
              <a:t>dễ</a:t>
            </a:r>
            <a:r>
              <a:rPr lang="en-US">
                <a:solidFill>
                  <a:srgbClr val="545D7E"/>
                </a:solidFill>
              </a:rPr>
              <a:t> </a:t>
            </a:r>
            <a:r>
              <a:rPr lang="en-US" err="1">
                <a:solidFill>
                  <a:srgbClr val="545D7E"/>
                </a:solidFill>
              </a:rPr>
              <a:t>bị</a:t>
            </a:r>
            <a:r>
              <a:rPr lang="en-US">
                <a:solidFill>
                  <a:srgbClr val="545D7E"/>
                </a:solidFill>
              </a:rPr>
              <a:t> </a:t>
            </a:r>
            <a:r>
              <a:rPr lang="en-US" err="1">
                <a:solidFill>
                  <a:srgbClr val="545D7E"/>
                </a:solidFill>
              </a:rPr>
              <a:t>đánh</a:t>
            </a:r>
            <a:r>
              <a:rPr lang="en-US">
                <a:solidFill>
                  <a:srgbClr val="545D7E"/>
                </a:solidFill>
              </a:rPr>
              <a:t> </a:t>
            </a:r>
            <a:r>
              <a:rPr lang="en-US" err="1">
                <a:solidFill>
                  <a:srgbClr val="545D7E"/>
                </a:solidFill>
              </a:rPr>
              <a:t>cắp</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lạm</a:t>
            </a:r>
            <a:r>
              <a:rPr lang="en-US">
                <a:solidFill>
                  <a:srgbClr val="545D7E"/>
                </a:solidFill>
              </a:rPr>
              <a:t> </a:t>
            </a:r>
            <a:r>
              <a:rPr lang="en-US" err="1">
                <a:solidFill>
                  <a:srgbClr val="545D7E"/>
                </a:solidFill>
              </a:rPr>
              <a:t>dụng</a:t>
            </a:r>
            <a:r>
              <a:rPr lang="en-US">
                <a:solidFill>
                  <a:srgbClr val="545D7E"/>
                </a:solidFill>
              </a:rPr>
              <a:t>.</a:t>
            </a:r>
            <a:endParaRPr lang="en-US"/>
          </a:p>
          <a:p>
            <a:pPr>
              <a:buNone/>
            </a:pPr>
            <a:r>
              <a:rPr lang="en-US" b="1">
                <a:solidFill>
                  <a:srgbClr val="001D35"/>
                </a:solidFill>
              </a:rPr>
              <a:t>7. </a:t>
            </a:r>
            <a:r>
              <a:rPr lang="en-US" b="1" err="1">
                <a:solidFill>
                  <a:srgbClr val="001D35"/>
                </a:solidFill>
              </a:rPr>
              <a:t>Truyền</a:t>
            </a:r>
            <a:r>
              <a:rPr lang="en-US" b="1">
                <a:solidFill>
                  <a:srgbClr val="001D35"/>
                </a:solidFill>
              </a:rPr>
              <a:t> </a:t>
            </a:r>
            <a:r>
              <a:rPr lang="en-US" b="1" err="1">
                <a:solidFill>
                  <a:srgbClr val="001D35"/>
                </a:solidFill>
              </a:rPr>
              <a:t>và</a:t>
            </a:r>
            <a:r>
              <a:rPr lang="en-US" b="1">
                <a:solidFill>
                  <a:srgbClr val="001D35"/>
                </a:solidFill>
              </a:rPr>
              <a:t> </a:t>
            </a:r>
            <a:r>
              <a:rPr lang="en-US" b="1" err="1">
                <a:solidFill>
                  <a:srgbClr val="001D35"/>
                </a:solidFill>
              </a:rPr>
              <a:t>lưu</a:t>
            </a:r>
            <a:r>
              <a:rPr lang="en-US" b="1">
                <a:solidFill>
                  <a:srgbClr val="001D35"/>
                </a:solidFill>
              </a:rPr>
              <a:t> </a:t>
            </a:r>
            <a:r>
              <a:rPr lang="en-US" b="1" err="1">
                <a:solidFill>
                  <a:srgbClr val="001D35"/>
                </a:solidFill>
              </a:rPr>
              <a:t>trữ</a:t>
            </a:r>
            <a:r>
              <a:rPr lang="en-US" b="1">
                <a:solidFill>
                  <a:srgbClr val="001D35"/>
                </a:solidFill>
              </a:rPr>
              <a:t> </a:t>
            </a:r>
            <a:r>
              <a:rPr lang="en-US" b="1" err="1">
                <a:solidFill>
                  <a:srgbClr val="001D35"/>
                </a:solidFill>
              </a:rPr>
              <a:t>dữ</a:t>
            </a:r>
            <a:r>
              <a:rPr lang="en-US" b="1">
                <a:solidFill>
                  <a:srgbClr val="001D35"/>
                </a:solidFill>
              </a:rPr>
              <a:t> </a:t>
            </a:r>
            <a:r>
              <a:rPr lang="en-US" b="1" err="1">
                <a:solidFill>
                  <a:srgbClr val="001D35"/>
                </a:solidFill>
              </a:rPr>
              <a:t>liệu</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err="1">
                <a:solidFill>
                  <a:srgbClr val="545D7E"/>
                </a:solidFill>
              </a:rPr>
              <a:t>Dữ</a:t>
            </a:r>
            <a:r>
              <a:rPr lang="en-US">
                <a:solidFill>
                  <a:srgbClr val="545D7E"/>
                </a:solidFill>
              </a:rPr>
              <a:t> </a:t>
            </a:r>
            <a:r>
              <a:rPr lang="en-US" err="1">
                <a:solidFill>
                  <a:srgbClr val="545D7E"/>
                </a:solidFill>
              </a:rPr>
              <a:t>liệu</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truyền</a:t>
            </a:r>
            <a:r>
              <a:rPr lang="en-US">
                <a:solidFill>
                  <a:srgbClr val="545D7E"/>
                </a:solidFill>
              </a:rPr>
              <a:t> </a:t>
            </a:r>
            <a:r>
              <a:rPr lang="en-US" err="1">
                <a:solidFill>
                  <a:srgbClr val="545D7E"/>
                </a:solidFill>
              </a:rPr>
              <a:t>và</a:t>
            </a:r>
            <a:r>
              <a:rPr lang="en-US">
                <a:solidFill>
                  <a:srgbClr val="545D7E"/>
                </a:solidFill>
              </a:rPr>
              <a:t> </a:t>
            </a:r>
            <a:r>
              <a:rPr lang="en-US" err="1">
                <a:solidFill>
                  <a:srgbClr val="545D7E"/>
                </a:solidFill>
              </a:rPr>
              <a:t>lưu</a:t>
            </a:r>
            <a:r>
              <a:rPr lang="en-US">
                <a:solidFill>
                  <a:srgbClr val="545D7E"/>
                </a:solidFill>
              </a:rPr>
              <a:t> </a:t>
            </a:r>
            <a:r>
              <a:rPr lang="en-US" err="1">
                <a:solidFill>
                  <a:srgbClr val="545D7E"/>
                </a:solidFill>
              </a:rPr>
              <a:t>trữ</a:t>
            </a:r>
            <a:r>
              <a:rPr lang="en-US">
                <a:solidFill>
                  <a:srgbClr val="545D7E"/>
                </a:solidFill>
              </a:rPr>
              <a:t> </a:t>
            </a:r>
            <a:r>
              <a:rPr lang="en-US" err="1">
                <a:solidFill>
                  <a:srgbClr val="545D7E"/>
                </a:solidFill>
              </a:rPr>
              <a:t>trên</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bị</a:t>
            </a:r>
            <a:r>
              <a:rPr lang="en-US">
                <a:solidFill>
                  <a:srgbClr val="545D7E"/>
                </a:solidFill>
              </a:rPr>
              <a:t> </a:t>
            </a:r>
            <a:r>
              <a:rPr lang="en-US" err="1">
                <a:solidFill>
                  <a:srgbClr val="545D7E"/>
                </a:solidFill>
              </a:rPr>
              <a:t>tấn</a:t>
            </a:r>
            <a:r>
              <a:rPr lang="en-US">
                <a:solidFill>
                  <a:srgbClr val="545D7E"/>
                </a:solidFill>
              </a:rPr>
              <a:t> </a:t>
            </a:r>
            <a:r>
              <a:rPr lang="en-US" err="1">
                <a:solidFill>
                  <a:srgbClr val="545D7E"/>
                </a:solidFill>
              </a:rPr>
              <a:t>công</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mã</a:t>
            </a:r>
            <a:r>
              <a:rPr lang="en-US">
                <a:solidFill>
                  <a:srgbClr val="545D7E"/>
                </a:solidFill>
              </a:rPr>
              <a:t> </a:t>
            </a:r>
            <a:r>
              <a:rPr lang="en-US" err="1">
                <a:solidFill>
                  <a:srgbClr val="545D7E"/>
                </a:solidFill>
              </a:rPr>
              <a:t>hóa</a:t>
            </a:r>
            <a:r>
              <a:rPr lang="en-US">
                <a:solidFill>
                  <a:srgbClr val="545D7E"/>
                </a:solidFill>
              </a:rPr>
              <a:t> </a:t>
            </a:r>
            <a:r>
              <a:rPr lang="en-US" err="1">
                <a:solidFill>
                  <a:srgbClr val="545D7E"/>
                </a:solidFill>
              </a:rPr>
              <a:t>đúng</a:t>
            </a:r>
            <a:r>
              <a:rPr lang="en-US">
                <a:solidFill>
                  <a:srgbClr val="545D7E"/>
                </a:solidFill>
              </a:rPr>
              <a:t> </a:t>
            </a:r>
            <a:r>
              <a:rPr lang="en-US" err="1">
                <a:solidFill>
                  <a:srgbClr val="545D7E"/>
                </a:solidFill>
              </a:rPr>
              <a:t>cách</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biện</a:t>
            </a:r>
            <a:r>
              <a:rPr lang="en-US">
                <a:solidFill>
                  <a:srgbClr val="545D7E"/>
                </a:solidFill>
              </a:rPr>
              <a:t> </a:t>
            </a:r>
            <a:r>
              <a:rPr lang="en-US" err="1">
                <a:solidFill>
                  <a:srgbClr val="545D7E"/>
                </a:solidFill>
              </a:rPr>
              <a:t>pháp</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mật</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áp</a:t>
            </a:r>
            <a:r>
              <a:rPr lang="en-US">
                <a:solidFill>
                  <a:srgbClr val="545D7E"/>
                </a:solidFill>
              </a:rPr>
              <a:t> </a:t>
            </a:r>
            <a:r>
              <a:rPr lang="en-US" err="1">
                <a:solidFill>
                  <a:srgbClr val="545D7E"/>
                </a:solidFill>
              </a:rPr>
              <a:t>dụng</a:t>
            </a:r>
            <a:r>
              <a:rPr lang="en-US">
                <a:solidFill>
                  <a:srgbClr val="545D7E"/>
                </a:solidFill>
              </a:rPr>
              <a:t>.</a:t>
            </a:r>
            <a:endParaRPr lang="en-US"/>
          </a:p>
          <a:p>
            <a:pPr>
              <a:buNone/>
            </a:pPr>
            <a:r>
              <a:rPr lang="en-US" b="1">
                <a:solidFill>
                  <a:srgbClr val="001D35"/>
                </a:solidFill>
              </a:rPr>
              <a:t>8. </a:t>
            </a:r>
            <a:r>
              <a:rPr lang="en-US" b="1" err="1">
                <a:solidFill>
                  <a:srgbClr val="001D35"/>
                </a:solidFill>
              </a:rPr>
              <a:t>Thiếu</a:t>
            </a:r>
            <a:r>
              <a:rPr lang="en-US" b="1">
                <a:solidFill>
                  <a:srgbClr val="001D35"/>
                </a:solidFill>
              </a:rPr>
              <a:t> </a:t>
            </a:r>
            <a:r>
              <a:rPr lang="en-US" b="1" err="1">
                <a:solidFill>
                  <a:srgbClr val="001D35"/>
                </a:solidFill>
              </a:rPr>
              <a:t>quản</a:t>
            </a:r>
            <a:r>
              <a:rPr lang="en-US" b="1">
                <a:solidFill>
                  <a:srgbClr val="001D35"/>
                </a:solidFill>
              </a:rPr>
              <a:t> </a:t>
            </a:r>
            <a:r>
              <a:rPr lang="en-US" b="1" err="1">
                <a:solidFill>
                  <a:srgbClr val="001D35"/>
                </a:solidFill>
              </a:rPr>
              <a:t>lý</a:t>
            </a:r>
            <a:r>
              <a:rPr lang="en-US" b="1">
                <a:solidFill>
                  <a:srgbClr val="001D35"/>
                </a:solidFill>
              </a:rPr>
              <a:t> </a:t>
            </a:r>
            <a:r>
              <a:rPr lang="en-US" b="1" err="1">
                <a:solidFill>
                  <a:srgbClr val="001D35"/>
                </a:solidFill>
              </a:rPr>
              <a:t>thiết</a:t>
            </a:r>
            <a:r>
              <a:rPr lang="en-US" b="1">
                <a:solidFill>
                  <a:srgbClr val="001D35"/>
                </a:solidFill>
              </a:rPr>
              <a:t> </a:t>
            </a:r>
            <a:r>
              <a:rPr lang="en-US" b="1" err="1">
                <a:solidFill>
                  <a:srgbClr val="001D35"/>
                </a:solidFill>
              </a:rPr>
              <a:t>bị</a:t>
            </a:r>
            <a:r>
              <a:rPr lang="en-US" b="1">
                <a:solidFill>
                  <a:srgbClr val="001D35"/>
                </a:solidFill>
              </a:rPr>
              <a:t>:</a:t>
            </a:r>
            <a:endParaRPr lang="en-US"/>
          </a:p>
          <a:p>
            <a:pPr>
              <a:buNone/>
            </a:pPr>
            <a:r>
              <a:rPr lang="en-US" err="1">
                <a:solidFill>
                  <a:srgbClr val="545D7E"/>
                </a:solidFill>
              </a:rPr>
              <a:t>Việc</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biện</a:t>
            </a:r>
            <a:r>
              <a:rPr lang="en-US">
                <a:solidFill>
                  <a:srgbClr val="545D7E"/>
                </a:solidFill>
              </a:rPr>
              <a:t> </a:t>
            </a:r>
            <a:r>
              <a:rPr lang="en-US" err="1">
                <a:solidFill>
                  <a:srgbClr val="545D7E"/>
                </a:solidFill>
              </a:rPr>
              <a:t>pháp</a:t>
            </a:r>
            <a:r>
              <a:rPr lang="en-US">
                <a:solidFill>
                  <a:srgbClr val="545D7E"/>
                </a:solidFill>
              </a:rPr>
              <a:t> </a:t>
            </a:r>
            <a:r>
              <a:rPr lang="en-US" err="1">
                <a:solidFill>
                  <a:srgbClr val="545D7E"/>
                </a:solidFill>
              </a:rPr>
              <a:t>quản</a:t>
            </a:r>
            <a:r>
              <a:rPr lang="en-US">
                <a:solidFill>
                  <a:srgbClr val="545D7E"/>
                </a:solidFill>
              </a:rPr>
              <a:t> </a:t>
            </a:r>
            <a:r>
              <a:rPr lang="en-US" err="1">
                <a:solidFill>
                  <a:srgbClr val="545D7E"/>
                </a:solidFill>
              </a:rPr>
              <a:t>lý</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a:t>
            </a:r>
            <a:r>
              <a:rPr lang="en-US" err="1">
                <a:solidFill>
                  <a:srgbClr val="545D7E"/>
                </a:solidFill>
              </a:rPr>
              <a:t>hiệu</a:t>
            </a:r>
            <a:r>
              <a:rPr lang="en-US">
                <a:solidFill>
                  <a:srgbClr val="545D7E"/>
                </a:solidFill>
              </a:rPr>
              <a:t> </a:t>
            </a:r>
            <a:r>
              <a:rPr lang="en-US" err="1">
                <a:solidFill>
                  <a:srgbClr val="545D7E"/>
                </a:solidFill>
              </a:rPr>
              <a:t>quả</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dẫn</a:t>
            </a:r>
            <a:r>
              <a:rPr lang="en-US">
                <a:solidFill>
                  <a:srgbClr val="545D7E"/>
                </a:solidFill>
              </a:rPr>
              <a:t> </a:t>
            </a:r>
            <a:r>
              <a:rPr lang="en-US" err="1">
                <a:solidFill>
                  <a:srgbClr val="545D7E"/>
                </a:solidFill>
              </a:rPr>
              <a:t>đến</a:t>
            </a:r>
            <a:r>
              <a:rPr lang="en-US">
                <a:solidFill>
                  <a:srgbClr val="545D7E"/>
                </a:solidFill>
              </a:rPr>
              <a:t> </a:t>
            </a:r>
            <a:r>
              <a:rPr lang="en-US" err="1">
                <a:solidFill>
                  <a:srgbClr val="545D7E"/>
                </a:solidFill>
              </a:rPr>
              <a:t>khó</a:t>
            </a:r>
            <a:r>
              <a:rPr lang="en-US">
                <a:solidFill>
                  <a:srgbClr val="545D7E"/>
                </a:solidFill>
              </a:rPr>
              <a:t> </a:t>
            </a:r>
            <a:r>
              <a:rPr lang="en-US" err="1">
                <a:solidFill>
                  <a:srgbClr val="545D7E"/>
                </a:solidFill>
              </a:rPr>
              <a:t>khăn</a:t>
            </a:r>
            <a:r>
              <a:rPr lang="en-US">
                <a:solidFill>
                  <a:srgbClr val="545D7E"/>
                </a:solidFill>
              </a:rPr>
              <a:t> </a:t>
            </a:r>
            <a:r>
              <a:rPr lang="en-US" err="1">
                <a:solidFill>
                  <a:srgbClr val="545D7E"/>
                </a:solidFill>
              </a:rPr>
              <a:t>trong</a:t>
            </a:r>
            <a:r>
              <a:rPr lang="en-US">
                <a:solidFill>
                  <a:srgbClr val="545D7E"/>
                </a:solidFill>
              </a:rPr>
              <a:t> </a:t>
            </a:r>
            <a:r>
              <a:rPr lang="en-US" err="1">
                <a:solidFill>
                  <a:srgbClr val="545D7E"/>
                </a:solidFill>
              </a:rPr>
              <a:t>việc</a:t>
            </a:r>
            <a:r>
              <a:rPr lang="en-US">
                <a:solidFill>
                  <a:srgbClr val="545D7E"/>
                </a:solidFill>
              </a:rPr>
              <a:t> </a:t>
            </a:r>
            <a:r>
              <a:rPr lang="en-US" err="1">
                <a:solidFill>
                  <a:srgbClr val="545D7E"/>
                </a:solidFill>
              </a:rPr>
              <a:t>theo</a:t>
            </a:r>
            <a:r>
              <a:rPr lang="en-US">
                <a:solidFill>
                  <a:srgbClr val="545D7E"/>
                </a:solidFill>
              </a:rPr>
              <a:t> </a:t>
            </a:r>
            <a:r>
              <a:rPr lang="en-US" err="1">
                <a:solidFill>
                  <a:srgbClr val="545D7E"/>
                </a:solidFill>
              </a:rPr>
              <a:t>dõi</a:t>
            </a:r>
            <a:r>
              <a:rPr lang="en-US">
                <a:solidFill>
                  <a:srgbClr val="545D7E"/>
                </a:solidFill>
              </a:rPr>
              <a:t>, </a:t>
            </a:r>
            <a:r>
              <a:rPr lang="en-US" err="1">
                <a:solidFill>
                  <a:srgbClr val="545D7E"/>
                </a:solidFill>
              </a:rPr>
              <a:t>cập</a:t>
            </a:r>
            <a:r>
              <a:rPr lang="en-US">
                <a:solidFill>
                  <a:srgbClr val="545D7E"/>
                </a:solidFill>
              </a:rPr>
              <a:t> </a:t>
            </a:r>
            <a:r>
              <a:rPr lang="en-US" err="1">
                <a:solidFill>
                  <a:srgbClr val="545D7E"/>
                </a:solidFill>
              </a:rPr>
              <a:t>nhật</a:t>
            </a:r>
            <a:r>
              <a:rPr lang="en-US">
                <a:solidFill>
                  <a:srgbClr val="545D7E"/>
                </a:solidFill>
              </a:rPr>
              <a:t>, </a:t>
            </a:r>
            <a:r>
              <a:rPr lang="en-US" err="1">
                <a:solidFill>
                  <a:srgbClr val="545D7E"/>
                </a:solidFill>
              </a:rPr>
              <a:t>và</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vệ</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a:t>
            </a:r>
            <a:endParaRPr lang="en-US"/>
          </a:p>
          <a:p>
            <a:pPr>
              <a:buNone/>
            </a:pPr>
            <a:r>
              <a:rPr lang="en-US" b="1">
                <a:solidFill>
                  <a:srgbClr val="001D35"/>
                </a:solidFill>
              </a:rPr>
              <a:t>9. Cài </a:t>
            </a:r>
            <a:r>
              <a:rPr lang="en-US" b="1" err="1">
                <a:solidFill>
                  <a:srgbClr val="001D35"/>
                </a:solidFill>
              </a:rPr>
              <a:t>đặt</a:t>
            </a:r>
            <a:r>
              <a:rPr lang="en-US" b="1">
                <a:solidFill>
                  <a:srgbClr val="001D35"/>
                </a:solidFill>
              </a:rPr>
              <a:t> </a:t>
            </a:r>
            <a:r>
              <a:rPr lang="en-US" b="1" err="1">
                <a:solidFill>
                  <a:srgbClr val="001D35"/>
                </a:solidFill>
              </a:rPr>
              <a:t>mặc</a:t>
            </a:r>
            <a:r>
              <a:rPr lang="en-US" b="1">
                <a:solidFill>
                  <a:srgbClr val="001D35"/>
                </a:solidFill>
              </a:rPr>
              <a:t> </a:t>
            </a:r>
            <a:r>
              <a:rPr lang="en-US" b="1" err="1">
                <a:solidFill>
                  <a:srgbClr val="001D35"/>
                </a:solidFill>
              </a:rPr>
              <a:t>định</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err="1">
                <a:solidFill>
                  <a:srgbClr val="545D7E"/>
                </a:solidFill>
              </a:rPr>
              <a:t>Nhiều</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được</a:t>
            </a:r>
            <a:r>
              <a:rPr lang="en-US">
                <a:solidFill>
                  <a:srgbClr val="545D7E"/>
                </a:solidFill>
              </a:rPr>
              <a:t> </a:t>
            </a:r>
            <a:r>
              <a:rPr lang="en-US" err="1">
                <a:solidFill>
                  <a:srgbClr val="545D7E"/>
                </a:solidFill>
              </a:rPr>
              <a:t>xuất</a:t>
            </a:r>
            <a:r>
              <a:rPr lang="en-US">
                <a:solidFill>
                  <a:srgbClr val="545D7E"/>
                </a:solidFill>
              </a:rPr>
              <a:t> </a:t>
            </a:r>
            <a:r>
              <a:rPr lang="en-US" err="1">
                <a:solidFill>
                  <a:srgbClr val="545D7E"/>
                </a:solidFill>
              </a:rPr>
              <a:t>xưởng</a:t>
            </a:r>
            <a:r>
              <a:rPr lang="en-US">
                <a:solidFill>
                  <a:srgbClr val="545D7E"/>
                </a:solidFill>
              </a:rPr>
              <a:t> </a:t>
            </a:r>
            <a:r>
              <a:rPr lang="en-US" err="1">
                <a:solidFill>
                  <a:srgbClr val="545D7E"/>
                </a:solidFill>
              </a:rPr>
              <a:t>với</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cài</a:t>
            </a:r>
            <a:r>
              <a:rPr lang="en-US">
                <a:solidFill>
                  <a:srgbClr val="545D7E"/>
                </a:solidFill>
              </a:rPr>
              <a:t> </a:t>
            </a:r>
            <a:r>
              <a:rPr lang="en-US" err="1">
                <a:solidFill>
                  <a:srgbClr val="545D7E"/>
                </a:solidFill>
              </a:rPr>
              <a:t>đặt</a:t>
            </a:r>
            <a:r>
              <a:rPr lang="en-US">
                <a:solidFill>
                  <a:srgbClr val="545D7E"/>
                </a:solidFill>
              </a:rPr>
              <a:t> </a:t>
            </a:r>
            <a:r>
              <a:rPr lang="en-US" err="1">
                <a:solidFill>
                  <a:srgbClr val="545D7E"/>
                </a:solidFill>
              </a:rPr>
              <a:t>mặc</a:t>
            </a:r>
            <a:r>
              <a:rPr lang="en-US">
                <a:solidFill>
                  <a:srgbClr val="545D7E"/>
                </a:solidFill>
              </a:rPr>
              <a:t> </a:t>
            </a:r>
            <a:r>
              <a:rPr lang="en-US" err="1">
                <a:solidFill>
                  <a:srgbClr val="545D7E"/>
                </a:solidFill>
              </a:rPr>
              <a:t>định</a:t>
            </a:r>
            <a:r>
              <a:rPr lang="en-US">
                <a:solidFill>
                  <a:srgbClr val="545D7E"/>
                </a:solidFill>
              </a:rPr>
              <a:t> </a:t>
            </a:r>
            <a:r>
              <a:rPr lang="en-US" err="1">
                <a:solidFill>
                  <a:srgbClr val="545D7E"/>
                </a:solidFill>
              </a:rPr>
              <a:t>không</a:t>
            </a:r>
            <a:r>
              <a:rPr lang="en-US">
                <a:solidFill>
                  <a:srgbClr val="545D7E"/>
                </a:solidFill>
              </a:rPr>
              <a:t> an </a:t>
            </a:r>
            <a:r>
              <a:rPr lang="en-US" err="1">
                <a:solidFill>
                  <a:srgbClr val="545D7E"/>
                </a:solidFill>
              </a:rPr>
              <a:t>toàn</a:t>
            </a:r>
            <a:r>
              <a:rPr lang="en-US">
                <a:solidFill>
                  <a:srgbClr val="545D7E"/>
                </a:solidFill>
              </a:rPr>
              <a:t>, </a:t>
            </a:r>
            <a:r>
              <a:rPr lang="en-US" err="1">
                <a:solidFill>
                  <a:srgbClr val="545D7E"/>
                </a:solidFill>
              </a:rPr>
              <a:t>như</a:t>
            </a:r>
            <a:r>
              <a:rPr lang="en-US">
                <a:solidFill>
                  <a:srgbClr val="545D7E"/>
                </a:solidFill>
              </a:rPr>
              <a:t> </a:t>
            </a:r>
            <a:r>
              <a:rPr lang="en-US" err="1">
                <a:solidFill>
                  <a:srgbClr val="545D7E"/>
                </a:solidFill>
              </a:rPr>
              <a:t>cổng</a:t>
            </a:r>
            <a:r>
              <a:rPr lang="en-US">
                <a:solidFill>
                  <a:srgbClr val="545D7E"/>
                </a:solidFill>
              </a:rPr>
              <a:t> </a:t>
            </a:r>
            <a:r>
              <a:rPr lang="en-US" err="1">
                <a:solidFill>
                  <a:srgbClr val="545D7E"/>
                </a:solidFill>
              </a:rPr>
              <a:t>mạng</a:t>
            </a:r>
            <a:r>
              <a:rPr lang="en-US">
                <a:solidFill>
                  <a:srgbClr val="545D7E"/>
                </a:solidFill>
              </a:rPr>
              <a:t> </a:t>
            </a:r>
            <a:r>
              <a:rPr lang="en-US" err="1">
                <a:solidFill>
                  <a:srgbClr val="545D7E"/>
                </a:solidFill>
              </a:rPr>
              <a:t>mở</a:t>
            </a:r>
            <a:r>
              <a:rPr lang="en-US">
                <a:solidFill>
                  <a:srgbClr val="545D7E"/>
                </a:solidFill>
              </a:rPr>
              <a:t>, </a:t>
            </a:r>
            <a:r>
              <a:rPr lang="en-US" err="1">
                <a:solidFill>
                  <a:srgbClr val="545D7E"/>
                </a:solidFill>
              </a:rPr>
              <a:t>giao</a:t>
            </a:r>
            <a:r>
              <a:rPr lang="en-US">
                <a:solidFill>
                  <a:srgbClr val="545D7E"/>
                </a:solidFill>
              </a:rPr>
              <a:t> </a:t>
            </a:r>
            <a:r>
              <a:rPr lang="en-US" err="1">
                <a:solidFill>
                  <a:srgbClr val="545D7E"/>
                </a:solidFill>
              </a:rPr>
              <a:t>diện</a:t>
            </a:r>
            <a:r>
              <a:rPr lang="en-US">
                <a:solidFill>
                  <a:srgbClr val="545D7E"/>
                </a:solidFill>
              </a:rPr>
              <a:t> </a:t>
            </a:r>
            <a:r>
              <a:rPr lang="en-US" err="1">
                <a:solidFill>
                  <a:srgbClr val="545D7E"/>
                </a:solidFill>
              </a:rPr>
              <a:t>gỡ</a:t>
            </a:r>
            <a:r>
              <a:rPr lang="en-US">
                <a:solidFill>
                  <a:srgbClr val="545D7E"/>
                </a:solidFill>
              </a:rPr>
              <a:t> </a:t>
            </a:r>
            <a:r>
              <a:rPr lang="en-US" err="1">
                <a:solidFill>
                  <a:srgbClr val="545D7E"/>
                </a:solidFill>
              </a:rPr>
              <a:t>lỗi</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bật</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đặc</a:t>
            </a:r>
            <a:r>
              <a:rPr lang="en-US">
                <a:solidFill>
                  <a:srgbClr val="545D7E"/>
                </a:solidFill>
              </a:rPr>
              <a:t> </a:t>
            </a:r>
            <a:r>
              <a:rPr lang="en-US" err="1">
                <a:solidFill>
                  <a:srgbClr val="545D7E"/>
                </a:solidFill>
              </a:rPr>
              <a:t>quyền</a:t>
            </a:r>
            <a:r>
              <a:rPr lang="en-US">
                <a:solidFill>
                  <a:srgbClr val="545D7E"/>
                </a:solidFill>
              </a:rPr>
              <a:t> </a:t>
            </a:r>
            <a:r>
              <a:rPr lang="en-US" err="1">
                <a:solidFill>
                  <a:srgbClr val="545D7E"/>
                </a:solidFill>
              </a:rPr>
              <a:t>quản</a:t>
            </a:r>
            <a:r>
              <a:rPr lang="en-US">
                <a:solidFill>
                  <a:srgbClr val="545D7E"/>
                </a:solidFill>
              </a:rPr>
              <a:t> </a:t>
            </a:r>
            <a:r>
              <a:rPr lang="en-US" err="1">
                <a:solidFill>
                  <a:srgbClr val="545D7E"/>
                </a:solidFill>
              </a:rPr>
              <a:t>trị</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cần</a:t>
            </a:r>
            <a:r>
              <a:rPr lang="en-US">
                <a:solidFill>
                  <a:srgbClr val="545D7E"/>
                </a:solidFill>
              </a:rPr>
              <a:t> </a:t>
            </a:r>
            <a:r>
              <a:rPr lang="en-US" err="1">
                <a:solidFill>
                  <a:srgbClr val="545D7E"/>
                </a:solidFill>
              </a:rPr>
              <a:t>thiết</a:t>
            </a:r>
            <a:r>
              <a:rPr lang="en-US">
                <a:solidFill>
                  <a:srgbClr val="545D7E"/>
                </a:solidFill>
              </a:rPr>
              <a:t>.</a:t>
            </a:r>
            <a:endParaRPr lang="en-US"/>
          </a:p>
          <a:p>
            <a:pPr>
              <a:buNone/>
            </a:pPr>
            <a:r>
              <a:rPr lang="en-US" b="1">
                <a:solidFill>
                  <a:srgbClr val="001D35"/>
                </a:solidFill>
              </a:rPr>
              <a:t>10. </a:t>
            </a:r>
            <a:r>
              <a:rPr lang="en-US" b="1" err="1">
                <a:solidFill>
                  <a:srgbClr val="001D35"/>
                </a:solidFill>
              </a:rPr>
              <a:t>Thiếu</a:t>
            </a:r>
            <a:r>
              <a:rPr lang="en-US" b="1">
                <a:solidFill>
                  <a:srgbClr val="001D35"/>
                </a:solidFill>
              </a:rPr>
              <a:t> </a:t>
            </a:r>
            <a:r>
              <a:rPr lang="en-US" b="1" err="1">
                <a:solidFill>
                  <a:srgbClr val="001D35"/>
                </a:solidFill>
              </a:rPr>
              <a:t>bảo</a:t>
            </a:r>
            <a:r>
              <a:rPr lang="en-US" b="1">
                <a:solidFill>
                  <a:srgbClr val="001D35"/>
                </a:solidFill>
              </a:rPr>
              <a:t> </a:t>
            </a:r>
            <a:r>
              <a:rPr lang="en-US" b="1" err="1">
                <a:solidFill>
                  <a:srgbClr val="001D35"/>
                </a:solidFill>
              </a:rPr>
              <a:t>mật</a:t>
            </a:r>
            <a:r>
              <a:rPr lang="en-US" b="1">
                <a:solidFill>
                  <a:srgbClr val="001D35"/>
                </a:solidFill>
              </a:rPr>
              <a:t> </a:t>
            </a:r>
            <a:r>
              <a:rPr lang="en-US" b="1" err="1">
                <a:solidFill>
                  <a:srgbClr val="001D35"/>
                </a:solidFill>
              </a:rPr>
              <a:t>vật</a:t>
            </a:r>
            <a:r>
              <a:rPr lang="en-US" b="1">
                <a:solidFill>
                  <a:srgbClr val="001D35"/>
                </a:solidFill>
              </a:rPr>
              <a:t> </a:t>
            </a:r>
            <a:r>
              <a:rPr lang="en-US" b="1" err="1">
                <a:solidFill>
                  <a:srgbClr val="001D35"/>
                </a:solidFill>
              </a:rPr>
              <a:t>lý</a:t>
            </a:r>
            <a:r>
              <a:rPr lang="en-US" b="1">
                <a:solidFill>
                  <a:srgbClr val="001D35"/>
                </a:solidFill>
              </a:rPr>
              <a:t>:</a:t>
            </a:r>
            <a:endParaRPr lang="en-US"/>
          </a:p>
          <a:p>
            <a:pPr>
              <a:buNone/>
            </a:pP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dễ</a:t>
            </a:r>
            <a:r>
              <a:rPr lang="en-US">
                <a:solidFill>
                  <a:srgbClr val="545D7E"/>
                </a:solidFill>
              </a:rPr>
              <a:t> </a:t>
            </a:r>
            <a:r>
              <a:rPr lang="en-US" err="1">
                <a:solidFill>
                  <a:srgbClr val="545D7E"/>
                </a:solidFill>
              </a:rPr>
              <a:t>bị</a:t>
            </a:r>
            <a:r>
              <a:rPr lang="en-US">
                <a:solidFill>
                  <a:srgbClr val="545D7E"/>
                </a:solidFill>
              </a:rPr>
              <a:t> </a:t>
            </a:r>
            <a:r>
              <a:rPr lang="en-US" err="1">
                <a:solidFill>
                  <a:srgbClr val="545D7E"/>
                </a:solidFill>
              </a:rPr>
              <a:t>tấn</a:t>
            </a:r>
            <a:r>
              <a:rPr lang="en-US">
                <a:solidFill>
                  <a:srgbClr val="545D7E"/>
                </a:solidFill>
              </a:rPr>
              <a:t> </a:t>
            </a:r>
            <a:r>
              <a:rPr lang="en-US" err="1">
                <a:solidFill>
                  <a:srgbClr val="545D7E"/>
                </a:solidFill>
              </a:rPr>
              <a:t>công</a:t>
            </a:r>
            <a:r>
              <a:rPr lang="en-US">
                <a:solidFill>
                  <a:srgbClr val="545D7E"/>
                </a:solidFill>
              </a:rPr>
              <a:t> </a:t>
            </a:r>
            <a:r>
              <a:rPr lang="en-US" err="1">
                <a:solidFill>
                  <a:srgbClr val="545D7E"/>
                </a:solidFill>
              </a:rPr>
              <a:t>vật</a:t>
            </a:r>
            <a:r>
              <a:rPr lang="en-US">
                <a:solidFill>
                  <a:srgbClr val="545D7E"/>
                </a:solidFill>
              </a:rPr>
              <a:t> </a:t>
            </a:r>
            <a:r>
              <a:rPr lang="en-US" err="1">
                <a:solidFill>
                  <a:srgbClr val="545D7E"/>
                </a:solidFill>
              </a:rPr>
              <a:t>lý</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vệ</a:t>
            </a:r>
            <a:r>
              <a:rPr lang="en-US">
                <a:solidFill>
                  <a:srgbClr val="545D7E"/>
                </a:solidFill>
              </a:rPr>
              <a:t> </a:t>
            </a:r>
            <a:r>
              <a:rPr lang="en-US" err="1">
                <a:solidFill>
                  <a:srgbClr val="545D7E"/>
                </a:solidFill>
              </a:rPr>
              <a:t>đúng</a:t>
            </a:r>
            <a:r>
              <a:rPr lang="en-US">
                <a:solidFill>
                  <a:srgbClr val="545D7E"/>
                </a:solidFill>
              </a:rPr>
              <a:t> </a:t>
            </a:r>
            <a:r>
              <a:rPr lang="en-US" err="1">
                <a:solidFill>
                  <a:srgbClr val="545D7E"/>
                </a:solidFill>
              </a:rPr>
              <a:t>cách</a:t>
            </a:r>
            <a:r>
              <a:rPr lang="en-US">
                <a:solidFill>
                  <a:srgbClr val="545D7E"/>
                </a:solidFill>
              </a:rPr>
              <a:t>, </a:t>
            </a:r>
            <a:r>
              <a:rPr lang="en-US" err="1">
                <a:solidFill>
                  <a:srgbClr val="545D7E"/>
                </a:solidFill>
              </a:rPr>
              <a:t>ví</a:t>
            </a:r>
            <a:r>
              <a:rPr lang="en-US">
                <a:solidFill>
                  <a:srgbClr val="545D7E"/>
                </a:solidFill>
              </a:rPr>
              <a:t> </a:t>
            </a:r>
            <a:r>
              <a:rPr lang="en-US" err="1">
                <a:solidFill>
                  <a:srgbClr val="545D7E"/>
                </a:solidFill>
              </a:rPr>
              <a:t>dụ</a:t>
            </a:r>
            <a:r>
              <a:rPr lang="en-US">
                <a:solidFill>
                  <a:srgbClr val="545D7E"/>
                </a:solidFill>
              </a:rPr>
              <a:t> </a:t>
            </a:r>
            <a:r>
              <a:rPr lang="en-US" err="1">
                <a:solidFill>
                  <a:srgbClr val="545D7E"/>
                </a:solidFill>
              </a:rPr>
              <a:t>như</a:t>
            </a:r>
            <a:r>
              <a:rPr lang="en-US">
                <a:solidFill>
                  <a:srgbClr val="545D7E"/>
                </a:solidFill>
              </a:rPr>
              <a:t> </a:t>
            </a:r>
            <a:r>
              <a:rPr lang="en-US" err="1">
                <a:solidFill>
                  <a:srgbClr val="545D7E"/>
                </a:solidFill>
              </a:rPr>
              <a:t>bằng</a:t>
            </a:r>
            <a:r>
              <a:rPr lang="en-US">
                <a:solidFill>
                  <a:srgbClr val="545D7E"/>
                </a:solidFill>
              </a:rPr>
              <a:t> </a:t>
            </a:r>
            <a:r>
              <a:rPr lang="en-US" err="1">
                <a:solidFill>
                  <a:srgbClr val="545D7E"/>
                </a:solidFill>
              </a:rPr>
              <a:t>cách</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vệ</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cổng</a:t>
            </a:r>
            <a:r>
              <a:rPr lang="en-US">
                <a:solidFill>
                  <a:srgbClr val="545D7E"/>
                </a:solidFill>
              </a:rPr>
              <a:t> </a:t>
            </a:r>
            <a:r>
              <a:rPr lang="en-US" err="1">
                <a:solidFill>
                  <a:srgbClr val="545D7E"/>
                </a:solidFill>
              </a:rPr>
              <a:t>kết</a:t>
            </a:r>
            <a:r>
              <a:rPr lang="en-US">
                <a:solidFill>
                  <a:srgbClr val="545D7E"/>
                </a:solidFill>
              </a:rPr>
              <a:t> </a:t>
            </a:r>
            <a:r>
              <a:rPr lang="en-US" err="1">
                <a:solidFill>
                  <a:srgbClr val="545D7E"/>
                </a:solidFill>
              </a:rPr>
              <a:t>nối</a:t>
            </a:r>
            <a:r>
              <a:rPr lang="en-US">
                <a:solidFill>
                  <a:srgbClr val="545D7E"/>
                </a:solidFill>
              </a:rPr>
              <a:t> </a:t>
            </a:r>
            <a:r>
              <a:rPr lang="en-US" err="1">
                <a:solidFill>
                  <a:srgbClr val="545D7E"/>
                </a:solidFill>
              </a:rPr>
              <a:t>vật</a:t>
            </a:r>
            <a:r>
              <a:rPr lang="en-US">
                <a:solidFill>
                  <a:srgbClr val="545D7E"/>
                </a:solidFill>
              </a:rPr>
              <a:t> </a:t>
            </a:r>
            <a:r>
              <a:rPr lang="en-US" err="1">
                <a:solidFill>
                  <a:srgbClr val="545D7E"/>
                </a:solidFill>
              </a:rPr>
              <a:t>lý</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biện</a:t>
            </a:r>
            <a:r>
              <a:rPr lang="en-US">
                <a:solidFill>
                  <a:srgbClr val="545D7E"/>
                </a:solidFill>
              </a:rPr>
              <a:t> </a:t>
            </a:r>
            <a:r>
              <a:rPr lang="en-US" err="1">
                <a:solidFill>
                  <a:srgbClr val="545D7E"/>
                </a:solidFill>
              </a:rPr>
              <a:t>pháp</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mật</a:t>
            </a:r>
            <a:r>
              <a:rPr lang="en-US">
                <a:solidFill>
                  <a:srgbClr val="545D7E"/>
                </a:solidFill>
              </a:rPr>
              <a:t> </a:t>
            </a:r>
            <a:r>
              <a:rPr lang="en-US" err="1">
                <a:solidFill>
                  <a:srgbClr val="545D7E"/>
                </a:solidFill>
              </a:rPr>
              <a:t>vật</a:t>
            </a:r>
            <a:r>
              <a:rPr lang="en-US">
                <a:solidFill>
                  <a:srgbClr val="545D7E"/>
                </a:solidFill>
              </a:rPr>
              <a:t> </a:t>
            </a:r>
            <a:r>
              <a:rPr lang="en-US" err="1">
                <a:solidFill>
                  <a:srgbClr val="545D7E"/>
                </a:solidFill>
              </a:rPr>
              <a:t>lý</a:t>
            </a:r>
            <a:r>
              <a:rPr lang="en-US">
                <a:solidFill>
                  <a:srgbClr val="545D7E"/>
                </a:solidFill>
              </a:rPr>
              <a:t> </a:t>
            </a:r>
            <a:r>
              <a:rPr lang="en-US" err="1">
                <a:solidFill>
                  <a:srgbClr val="545D7E"/>
                </a:solidFill>
              </a:rPr>
              <a:t>khác</a:t>
            </a:r>
            <a:r>
              <a:rPr lang="en-US">
                <a:solidFill>
                  <a:srgbClr val="545D7E"/>
                </a:solidFill>
              </a:rPr>
              <a:t>.</a:t>
            </a:r>
            <a:endParaRPr lang="en-US"/>
          </a:p>
          <a:p>
            <a:pPr>
              <a:buNone/>
            </a:pPr>
            <a:endParaRPr lang="en-US">
              <a:latin typeface="Calibri"/>
              <a:ea typeface="Calibri"/>
              <a:cs typeface="Calibri"/>
            </a:endParaRPr>
          </a:p>
        </p:txBody>
      </p:sp>
    </p:spTree>
    <p:extLst>
      <p:ext uri="{BB962C8B-B14F-4D97-AF65-F5344CB8AC3E}">
        <p14:creationId xmlns:p14="http://schemas.microsoft.com/office/powerpoint/2010/main" val="4054890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dirty="0" err="1"/>
              <a:t>Phát</a:t>
            </a:r>
            <a:r>
              <a:rPr lang="en-US" b="1" dirty="0"/>
              <a:t> </a:t>
            </a:r>
            <a:r>
              <a:rPr lang="en-US" b="1" dirty="0" err="1"/>
              <a:t>hiện</a:t>
            </a:r>
            <a:r>
              <a:rPr lang="en-US" b="1" dirty="0"/>
              <a:t> </a:t>
            </a:r>
            <a:r>
              <a:rPr lang="en-US" b="1" dirty="0" err="1"/>
              <a:t>dựa</a:t>
            </a:r>
            <a:r>
              <a:rPr lang="en-US" b="1" dirty="0"/>
              <a:t> </a:t>
            </a:r>
            <a:r>
              <a:rPr lang="en-US" b="1" dirty="0" err="1"/>
              <a:t>trên</a:t>
            </a:r>
            <a:r>
              <a:rPr lang="en-US" b="1" dirty="0"/>
              <a:t> </a:t>
            </a:r>
            <a:r>
              <a:rPr lang="en-US" b="1" dirty="0" err="1"/>
              <a:t>luật</a:t>
            </a:r>
            <a:r>
              <a:rPr lang="en-US" b="1" dirty="0"/>
              <a:t> (Rule-based Detection)</a:t>
            </a:r>
          </a:p>
          <a:p>
            <a:pPr marL="285750" indent="-285750">
              <a:buFont typeface="Aptos"/>
              <a:buChar char="•"/>
            </a:pPr>
            <a:r>
              <a:rPr lang="en-US" dirty="0" err="1"/>
              <a:t>Dựa</a:t>
            </a:r>
            <a:r>
              <a:rPr lang="en-US" dirty="0"/>
              <a:t> </a:t>
            </a:r>
            <a:r>
              <a:rPr lang="en-US" dirty="0" err="1"/>
              <a:t>vào</a:t>
            </a:r>
            <a:r>
              <a:rPr lang="en-US" dirty="0"/>
              <a:t> </a:t>
            </a:r>
            <a:r>
              <a:rPr lang="en-US" b="1" dirty="0" err="1"/>
              <a:t>tập</a:t>
            </a:r>
            <a:r>
              <a:rPr lang="en-US" b="1" dirty="0"/>
              <a:t> </a:t>
            </a:r>
            <a:r>
              <a:rPr lang="en-US" b="1" dirty="0" err="1"/>
              <a:t>hợp</a:t>
            </a:r>
            <a:r>
              <a:rPr lang="en-US" b="1" dirty="0"/>
              <a:t> </a:t>
            </a:r>
            <a:r>
              <a:rPr lang="en-US" b="1" dirty="0" err="1"/>
              <a:t>các</a:t>
            </a:r>
            <a:r>
              <a:rPr lang="en-US" b="1" dirty="0"/>
              <a:t> </a:t>
            </a:r>
            <a:r>
              <a:rPr lang="en-US" b="1" dirty="0" err="1"/>
              <a:t>quy</a:t>
            </a:r>
            <a:r>
              <a:rPr lang="en-US" b="1" dirty="0"/>
              <a:t> </a:t>
            </a:r>
            <a:r>
              <a:rPr lang="en-US" b="1" dirty="0" err="1"/>
              <a:t>tắc</a:t>
            </a:r>
            <a:r>
              <a:rPr lang="en-US" b="1" dirty="0"/>
              <a:t> </a:t>
            </a:r>
            <a:r>
              <a:rPr lang="en-US" b="1" dirty="0" err="1"/>
              <a:t>cố</a:t>
            </a:r>
            <a:r>
              <a:rPr lang="en-US" b="1" dirty="0"/>
              <a:t> </a:t>
            </a:r>
            <a:r>
              <a:rPr lang="en-US" b="1" dirty="0" err="1"/>
              <a:t>định</a:t>
            </a:r>
            <a:r>
              <a:rPr lang="en-US" dirty="0"/>
              <a:t> </a:t>
            </a:r>
            <a:r>
              <a:rPr lang="en-US" dirty="0" err="1"/>
              <a:t>được</a:t>
            </a:r>
            <a:r>
              <a:rPr lang="en-US" dirty="0"/>
              <a:t> </a:t>
            </a:r>
            <a:r>
              <a:rPr lang="en-US" dirty="0" err="1"/>
              <a:t>định</a:t>
            </a:r>
            <a:r>
              <a:rPr lang="en-US" dirty="0"/>
              <a:t> </a:t>
            </a:r>
            <a:r>
              <a:rPr lang="en-US" dirty="0" err="1"/>
              <a:t>nghĩa</a:t>
            </a:r>
            <a:r>
              <a:rPr lang="en-US" dirty="0"/>
              <a:t> </a:t>
            </a:r>
            <a:r>
              <a:rPr lang="en-US" dirty="0" err="1"/>
              <a:t>trước</a:t>
            </a:r>
            <a:r>
              <a:rPr lang="en-US" dirty="0"/>
              <a:t> (threshold, pattern, whitelist,...).</a:t>
            </a:r>
          </a:p>
          <a:p>
            <a:pPr marL="285750" indent="-285750">
              <a:buFont typeface="Aptos"/>
              <a:buChar char="•"/>
            </a:pPr>
            <a:r>
              <a:rPr lang="en-US" dirty="0" err="1"/>
              <a:t>Ví</a:t>
            </a:r>
            <a:r>
              <a:rPr lang="en-US" dirty="0"/>
              <a:t> </a:t>
            </a:r>
            <a:r>
              <a:rPr lang="en-US" dirty="0" err="1"/>
              <a:t>dụ</a:t>
            </a:r>
            <a:r>
              <a:rPr lang="en-US" dirty="0"/>
              <a:t>: </a:t>
            </a:r>
            <a:r>
              <a:rPr lang="en-US" dirty="0" err="1"/>
              <a:t>Nếu</a:t>
            </a:r>
            <a:r>
              <a:rPr lang="en-US" dirty="0"/>
              <a:t> </a:t>
            </a:r>
            <a:r>
              <a:rPr lang="en-US" dirty="0" err="1"/>
              <a:t>một</a:t>
            </a:r>
            <a:r>
              <a:rPr lang="en-US" dirty="0"/>
              <a:t> </a:t>
            </a:r>
            <a:r>
              <a:rPr lang="en-US" dirty="0" err="1"/>
              <a:t>thiết</a:t>
            </a:r>
            <a:r>
              <a:rPr lang="en-US" dirty="0"/>
              <a:t> </a:t>
            </a:r>
            <a:r>
              <a:rPr lang="en-US" dirty="0" err="1"/>
              <a:t>bị</a:t>
            </a:r>
            <a:r>
              <a:rPr lang="en-US" dirty="0"/>
              <a:t> </a:t>
            </a:r>
            <a:r>
              <a:rPr lang="en-US" dirty="0" err="1"/>
              <a:t>gửi</a:t>
            </a:r>
            <a:r>
              <a:rPr lang="en-US" dirty="0"/>
              <a:t> </a:t>
            </a:r>
            <a:r>
              <a:rPr lang="en-US" dirty="0" err="1"/>
              <a:t>hơn</a:t>
            </a:r>
            <a:r>
              <a:rPr lang="en-US" dirty="0"/>
              <a:t> 100 </a:t>
            </a:r>
            <a:r>
              <a:rPr lang="en-US" dirty="0" err="1"/>
              <a:t>gói</a:t>
            </a:r>
            <a:r>
              <a:rPr lang="en-US" dirty="0"/>
              <a:t> tin/</a:t>
            </a:r>
            <a:r>
              <a:rPr lang="en-US" dirty="0" err="1"/>
              <a:t>phút</a:t>
            </a:r>
            <a:r>
              <a:rPr lang="en-US" dirty="0"/>
              <a:t> → </a:t>
            </a:r>
            <a:r>
              <a:rPr lang="en-US" dirty="0" err="1"/>
              <a:t>cảnh</a:t>
            </a:r>
            <a:r>
              <a:rPr lang="en-US" dirty="0"/>
              <a:t> </a:t>
            </a:r>
            <a:r>
              <a:rPr lang="en-US" dirty="0" err="1"/>
              <a:t>báo</a:t>
            </a:r>
            <a:r>
              <a:rPr lang="en-US" dirty="0"/>
              <a:t> </a:t>
            </a:r>
            <a:r>
              <a:rPr lang="en-US" dirty="0" err="1"/>
              <a:t>tấn</a:t>
            </a:r>
            <a:r>
              <a:rPr lang="en-US" dirty="0"/>
              <a:t> </a:t>
            </a:r>
            <a:r>
              <a:rPr lang="en-US" dirty="0" err="1"/>
              <a:t>công</a:t>
            </a:r>
            <a:r>
              <a:rPr lang="en-US" dirty="0"/>
              <a:t> DoS.</a:t>
            </a:r>
          </a:p>
          <a:p>
            <a:pPr marL="285750" indent="-285750">
              <a:buFont typeface="Aptos"/>
              <a:buChar char="•"/>
            </a:pPr>
            <a:r>
              <a:rPr lang="en-US" b="1" dirty="0" err="1"/>
              <a:t>Ưu</a:t>
            </a:r>
            <a:r>
              <a:rPr lang="en-US" b="1" dirty="0"/>
              <a:t> </a:t>
            </a:r>
            <a:r>
              <a:rPr lang="en-US" b="1" dirty="0" err="1"/>
              <a:t>điểm</a:t>
            </a:r>
            <a:r>
              <a:rPr lang="en-US" b="1" dirty="0"/>
              <a:t>:</a:t>
            </a:r>
            <a:r>
              <a:rPr lang="en-US" dirty="0"/>
              <a:t> </a:t>
            </a:r>
            <a:r>
              <a:rPr lang="en-US" dirty="0" err="1"/>
              <a:t>dễ</a:t>
            </a:r>
            <a:r>
              <a:rPr lang="en-US" dirty="0"/>
              <a:t> </a:t>
            </a:r>
            <a:r>
              <a:rPr lang="en-US" dirty="0" err="1"/>
              <a:t>triển</a:t>
            </a:r>
            <a:r>
              <a:rPr lang="en-US" dirty="0"/>
              <a:t> </a:t>
            </a:r>
            <a:r>
              <a:rPr lang="en-US" dirty="0" err="1"/>
              <a:t>khai</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thiết</a:t>
            </a:r>
            <a:r>
              <a:rPr lang="en-US" dirty="0"/>
              <a:t> </a:t>
            </a:r>
            <a:r>
              <a:rPr lang="en-US" dirty="0" err="1"/>
              <a:t>bị</a:t>
            </a:r>
            <a:r>
              <a:rPr lang="en-US" dirty="0"/>
              <a:t> </a:t>
            </a:r>
            <a:r>
              <a:rPr lang="en-US" dirty="0" err="1"/>
              <a:t>đơn</a:t>
            </a:r>
            <a:r>
              <a:rPr lang="en-US" dirty="0"/>
              <a:t> </a:t>
            </a:r>
            <a:r>
              <a:rPr lang="en-US" dirty="0" err="1"/>
              <a:t>giản</a:t>
            </a:r>
            <a:r>
              <a:rPr lang="en-US" dirty="0"/>
              <a:t>.</a:t>
            </a:r>
          </a:p>
          <a:p>
            <a:pPr marL="285750" indent="-285750">
              <a:buFont typeface="Aptos"/>
              <a:buChar char="•"/>
            </a:pPr>
            <a:r>
              <a:rPr lang="en-US" b="1" dirty="0" err="1"/>
              <a:t>Nhược</a:t>
            </a:r>
            <a:r>
              <a:rPr lang="en-US" b="1" dirty="0"/>
              <a:t> </a:t>
            </a:r>
            <a:r>
              <a:rPr lang="en-US" b="1" dirty="0" err="1"/>
              <a:t>điểm</a:t>
            </a:r>
            <a:r>
              <a:rPr lang="en-US" b="1" dirty="0"/>
              <a:t>:</a:t>
            </a:r>
            <a:r>
              <a:rPr lang="en-US" dirty="0"/>
              <a:t> </a:t>
            </a:r>
            <a:r>
              <a:rPr lang="en-US" dirty="0" err="1"/>
              <a:t>khó</a:t>
            </a:r>
            <a:r>
              <a:rPr lang="en-US" dirty="0"/>
              <a:t> </a:t>
            </a:r>
            <a:r>
              <a:rPr lang="en-US" dirty="0" err="1"/>
              <a:t>thích</a:t>
            </a:r>
            <a:r>
              <a:rPr lang="en-US" dirty="0"/>
              <a:t> </a:t>
            </a:r>
            <a:r>
              <a:rPr lang="en-US" dirty="0" err="1"/>
              <a:t>nghi</a:t>
            </a:r>
            <a:r>
              <a:rPr lang="en-US" dirty="0"/>
              <a:t> </a:t>
            </a:r>
            <a:r>
              <a:rPr lang="en-US" dirty="0" err="1"/>
              <a:t>với</a:t>
            </a:r>
            <a:r>
              <a:rPr lang="en-US" dirty="0"/>
              <a:t> </a:t>
            </a:r>
            <a:r>
              <a:rPr lang="en-US" dirty="0" err="1"/>
              <a:t>các</a:t>
            </a:r>
            <a:r>
              <a:rPr lang="en-US" dirty="0"/>
              <a:t> </a:t>
            </a:r>
            <a:r>
              <a:rPr lang="en-US" dirty="0" err="1"/>
              <a:t>mẫu</a:t>
            </a:r>
            <a:r>
              <a:rPr lang="en-US" dirty="0"/>
              <a:t> </a:t>
            </a:r>
            <a:r>
              <a:rPr lang="en-US" dirty="0" err="1"/>
              <a:t>tấn</a:t>
            </a:r>
            <a:r>
              <a:rPr lang="en-US" dirty="0"/>
              <a:t> </a:t>
            </a:r>
            <a:r>
              <a:rPr lang="en-US" dirty="0" err="1"/>
              <a:t>công</a:t>
            </a:r>
            <a:r>
              <a:rPr lang="en-US" dirty="0"/>
              <a:t> </a:t>
            </a:r>
            <a:r>
              <a:rPr lang="en-US" dirty="0" err="1"/>
              <a:t>mới</a:t>
            </a:r>
            <a:r>
              <a:rPr lang="en-US" dirty="0"/>
              <a:t> (zero-day), </a:t>
            </a:r>
            <a:r>
              <a:rPr lang="en-US" dirty="0" err="1"/>
              <a:t>dễ</a:t>
            </a:r>
            <a:r>
              <a:rPr lang="en-US" dirty="0"/>
              <a:t> </a:t>
            </a:r>
            <a:r>
              <a:rPr lang="en-US" dirty="0" err="1"/>
              <a:t>bị</a:t>
            </a:r>
            <a:r>
              <a:rPr lang="en-US" dirty="0"/>
              <a:t> </a:t>
            </a:r>
            <a:r>
              <a:rPr lang="en-US" dirty="0" err="1"/>
              <a:t>bỏ</a:t>
            </a:r>
            <a:r>
              <a:rPr lang="en-US" dirty="0"/>
              <a:t> </a:t>
            </a:r>
            <a:r>
              <a:rPr lang="en-US" dirty="0" err="1"/>
              <a:t>sót</a:t>
            </a:r>
            <a:r>
              <a:rPr lang="en-US" dirty="0"/>
              <a:t>.</a:t>
            </a:r>
          </a:p>
          <a:p>
            <a:pPr marL="0" lvl="1" indent="0">
              <a:buNone/>
            </a:pPr>
            <a:r>
              <a:rPr lang="en-US" b="1" dirty="0" err="1"/>
              <a:t>Phát</a:t>
            </a:r>
            <a:r>
              <a:rPr lang="en-US" b="1" dirty="0"/>
              <a:t> </a:t>
            </a:r>
            <a:r>
              <a:rPr lang="en-US" b="1" dirty="0" err="1"/>
              <a:t>hiện</a:t>
            </a:r>
            <a:r>
              <a:rPr lang="en-US" b="1" dirty="0"/>
              <a:t> </a:t>
            </a:r>
            <a:r>
              <a:rPr lang="en-US" b="1" dirty="0" err="1"/>
              <a:t>dựa</a:t>
            </a:r>
            <a:r>
              <a:rPr lang="en-US" b="1" dirty="0"/>
              <a:t> </a:t>
            </a:r>
            <a:r>
              <a:rPr lang="en-US" b="1" dirty="0" err="1"/>
              <a:t>trên</a:t>
            </a:r>
            <a:r>
              <a:rPr lang="en-US" b="1" dirty="0"/>
              <a:t> </a:t>
            </a:r>
            <a:r>
              <a:rPr lang="en-US" b="1" dirty="0" err="1"/>
              <a:t>chữ</a:t>
            </a:r>
            <a:r>
              <a:rPr lang="en-US" b="1" dirty="0"/>
              <a:t> </a:t>
            </a:r>
            <a:r>
              <a:rPr lang="en-US" b="1" dirty="0" err="1"/>
              <a:t>ký</a:t>
            </a:r>
            <a:r>
              <a:rPr lang="en-US" b="1" dirty="0"/>
              <a:t> (Signature-based Detection)</a:t>
            </a:r>
          </a:p>
          <a:p>
            <a:pPr marL="285750" indent="-285750">
              <a:buFont typeface="Aptos"/>
              <a:buChar char="•"/>
            </a:pPr>
            <a:r>
              <a:rPr lang="en-US" dirty="0"/>
              <a:t>So </a:t>
            </a:r>
            <a:r>
              <a:rPr lang="en-US" dirty="0" err="1"/>
              <a:t>sánh</a:t>
            </a:r>
            <a:r>
              <a:rPr lang="en-US" dirty="0"/>
              <a:t> </a:t>
            </a:r>
            <a:r>
              <a:rPr lang="en-US" dirty="0" err="1"/>
              <a:t>dữ</a:t>
            </a:r>
            <a:r>
              <a:rPr lang="en-US" dirty="0"/>
              <a:t> </a:t>
            </a:r>
            <a:r>
              <a:rPr lang="en-US" dirty="0" err="1"/>
              <a:t>liệu</a:t>
            </a:r>
            <a:r>
              <a:rPr lang="en-US" dirty="0"/>
              <a:t> </a:t>
            </a:r>
            <a:r>
              <a:rPr lang="en-US" dirty="0" err="1"/>
              <a:t>đầu</a:t>
            </a:r>
            <a:r>
              <a:rPr lang="en-US" dirty="0"/>
              <a:t> </a:t>
            </a:r>
            <a:r>
              <a:rPr lang="en-US" dirty="0" err="1"/>
              <a:t>vào</a:t>
            </a:r>
            <a:r>
              <a:rPr lang="en-US" dirty="0"/>
              <a:t> </a:t>
            </a:r>
            <a:r>
              <a:rPr lang="en-US" dirty="0" err="1"/>
              <a:t>với</a:t>
            </a:r>
            <a:r>
              <a:rPr lang="en-US" dirty="0"/>
              <a:t> </a:t>
            </a:r>
            <a:r>
              <a:rPr lang="en-US" b="1" dirty="0" err="1"/>
              <a:t>các</a:t>
            </a:r>
            <a:r>
              <a:rPr lang="en-US" b="1" dirty="0"/>
              <a:t> </a:t>
            </a:r>
            <a:r>
              <a:rPr lang="en-US" b="1" dirty="0" err="1"/>
              <a:t>mẫu</a:t>
            </a:r>
            <a:r>
              <a:rPr lang="en-US" b="1" dirty="0"/>
              <a:t> </a:t>
            </a:r>
            <a:r>
              <a:rPr lang="en-US" b="1" dirty="0" err="1"/>
              <a:t>tấn</a:t>
            </a:r>
            <a:r>
              <a:rPr lang="en-US" b="1" dirty="0"/>
              <a:t> </a:t>
            </a:r>
            <a:r>
              <a:rPr lang="en-US" b="1" dirty="0" err="1"/>
              <a:t>công</a:t>
            </a:r>
            <a:r>
              <a:rPr lang="en-US" b="1" dirty="0"/>
              <a:t> </a:t>
            </a:r>
            <a:r>
              <a:rPr lang="en-US" b="1" dirty="0" err="1"/>
              <a:t>đã</a:t>
            </a:r>
            <a:r>
              <a:rPr lang="en-US" b="1" dirty="0"/>
              <a:t> </a:t>
            </a:r>
            <a:r>
              <a:rPr lang="en-US" b="1" dirty="0" err="1"/>
              <a:t>biết</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(signature database).</a:t>
            </a:r>
          </a:p>
          <a:p>
            <a:pPr marL="285750" indent="-285750">
              <a:buFont typeface="Aptos"/>
              <a:buChar char="•"/>
            </a:pPr>
            <a:r>
              <a:rPr lang="en-US" dirty="0"/>
              <a:t>Thường </a:t>
            </a:r>
            <a:r>
              <a:rPr lang="en-US" dirty="0" err="1"/>
              <a:t>áp</a:t>
            </a:r>
            <a:r>
              <a:rPr lang="en-US" dirty="0"/>
              <a:t> </a:t>
            </a:r>
            <a:r>
              <a:rPr lang="en-US" dirty="0" err="1"/>
              <a:t>dụng</a:t>
            </a:r>
            <a:r>
              <a:rPr lang="en-US" dirty="0"/>
              <a:t> </a:t>
            </a:r>
            <a:r>
              <a:rPr lang="en-US" dirty="0" err="1"/>
              <a:t>cho</a:t>
            </a:r>
            <a:r>
              <a:rPr lang="en-US" dirty="0"/>
              <a:t> </a:t>
            </a:r>
            <a:r>
              <a:rPr lang="en-US" dirty="0" err="1"/>
              <a:t>phát</a:t>
            </a:r>
            <a:r>
              <a:rPr lang="en-US" dirty="0"/>
              <a:t> </a:t>
            </a:r>
            <a:r>
              <a:rPr lang="en-US" dirty="0" err="1"/>
              <a:t>hiện</a:t>
            </a:r>
            <a:r>
              <a:rPr lang="en-US" dirty="0"/>
              <a:t> </a:t>
            </a:r>
            <a:r>
              <a:rPr lang="en-US" dirty="0" err="1"/>
              <a:t>mã</a:t>
            </a:r>
            <a:r>
              <a:rPr lang="en-US" dirty="0"/>
              <a:t> </a:t>
            </a:r>
            <a:r>
              <a:rPr lang="en-US" dirty="0" err="1"/>
              <a:t>độc</a:t>
            </a:r>
            <a:r>
              <a:rPr lang="en-US" dirty="0"/>
              <a:t>, </a:t>
            </a:r>
            <a:r>
              <a:rPr lang="en-US" dirty="0" err="1"/>
              <a:t>phần</a:t>
            </a:r>
            <a:r>
              <a:rPr lang="en-US" dirty="0"/>
              <a:t> </a:t>
            </a:r>
            <a:r>
              <a:rPr lang="en-US" dirty="0" err="1"/>
              <a:t>mềm</a:t>
            </a:r>
            <a:r>
              <a:rPr lang="en-US" dirty="0"/>
              <a:t> </a:t>
            </a:r>
            <a:r>
              <a:rPr lang="en-US" dirty="0" err="1"/>
              <a:t>gián</a:t>
            </a:r>
            <a:r>
              <a:rPr lang="en-US" dirty="0"/>
              <a:t> </a:t>
            </a:r>
            <a:r>
              <a:rPr lang="en-US" dirty="0" err="1"/>
              <a:t>điệp</a:t>
            </a:r>
            <a:r>
              <a:rPr lang="en-US" dirty="0"/>
              <a:t> </a:t>
            </a:r>
            <a:r>
              <a:rPr lang="en-US" dirty="0" err="1"/>
              <a:t>hoặc</a:t>
            </a:r>
            <a:r>
              <a:rPr lang="en-US" dirty="0"/>
              <a:t> </a:t>
            </a:r>
            <a:r>
              <a:rPr lang="en-US" dirty="0" err="1"/>
              <a:t>truy</a:t>
            </a:r>
            <a:r>
              <a:rPr lang="en-US" dirty="0"/>
              <a:t> </a:t>
            </a:r>
            <a:r>
              <a:rPr lang="en-US" dirty="0" err="1"/>
              <a:t>cập</a:t>
            </a:r>
            <a:r>
              <a:rPr lang="en-US" dirty="0"/>
              <a:t> </a:t>
            </a:r>
            <a:r>
              <a:rPr lang="en-US" dirty="0" err="1"/>
              <a:t>trái</a:t>
            </a:r>
            <a:r>
              <a:rPr lang="en-US" dirty="0"/>
              <a:t> </a:t>
            </a:r>
            <a:r>
              <a:rPr lang="en-US" dirty="0" err="1"/>
              <a:t>phép</a:t>
            </a:r>
            <a:r>
              <a:rPr lang="en-US" dirty="0"/>
              <a:t>.</a:t>
            </a:r>
          </a:p>
          <a:p>
            <a:pPr marL="285750" indent="-285750">
              <a:buFont typeface="Aptos"/>
              <a:buChar char="•"/>
            </a:pPr>
            <a:r>
              <a:rPr lang="en-US" b="1" dirty="0" err="1"/>
              <a:t>Ưu</a:t>
            </a:r>
            <a:r>
              <a:rPr lang="en-US" b="1" dirty="0"/>
              <a:t> </a:t>
            </a:r>
            <a:r>
              <a:rPr lang="en-US" b="1" dirty="0" err="1"/>
              <a:t>điểm</a:t>
            </a:r>
            <a:r>
              <a:rPr lang="en-US" b="1" dirty="0"/>
              <a:t>:</a:t>
            </a:r>
            <a:r>
              <a:rPr lang="en-US" dirty="0"/>
              <a:t> </a:t>
            </a:r>
            <a:r>
              <a:rPr lang="en-US" dirty="0" err="1"/>
              <a:t>chính</a:t>
            </a:r>
            <a:r>
              <a:rPr lang="en-US" dirty="0"/>
              <a:t> </a:t>
            </a:r>
            <a:r>
              <a:rPr lang="en-US" dirty="0" err="1"/>
              <a:t>xác</a:t>
            </a:r>
            <a:r>
              <a:rPr lang="en-US" dirty="0"/>
              <a:t> </a:t>
            </a:r>
            <a:r>
              <a:rPr lang="en-US" dirty="0" err="1"/>
              <a:t>với</a:t>
            </a:r>
            <a:r>
              <a:rPr lang="en-US" dirty="0"/>
              <a:t> </a:t>
            </a:r>
            <a:r>
              <a:rPr lang="en-US" dirty="0" err="1"/>
              <a:t>các</a:t>
            </a:r>
            <a:r>
              <a:rPr lang="en-US" dirty="0"/>
              <a:t> </a:t>
            </a:r>
            <a:r>
              <a:rPr lang="en-US" dirty="0" err="1"/>
              <a:t>tấn</a:t>
            </a:r>
            <a:r>
              <a:rPr lang="en-US" dirty="0"/>
              <a:t> </a:t>
            </a:r>
            <a:r>
              <a:rPr lang="en-US" dirty="0" err="1"/>
              <a:t>công</a:t>
            </a:r>
            <a:r>
              <a:rPr lang="en-US" dirty="0"/>
              <a:t> </a:t>
            </a:r>
            <a:r>
              <a:rPr lang="en-US" dirty="0" err="1"/>
              <a:t>đã</a:t>
            </a:r>
            <a:r>
              <a:rPr lang="en-US" dirty="0"/>
              <a:t> </a:t>
            </a:r>
            <a:r>
              <a:rPr lang="en-US" dirty="0" err="1"/>
              <a:t>biết</a:t>
            </a:r>
            <a:r>
              <a:rPr lang="en-US" dirty="0"/>
              <a:t>.</a:t>
            </a:r>
          </a:p>
          <a:p>
            <a:pPr marL="285750" indent="-285750">
              <a:buFont typeface="Aptos"/>
              <a:buChar char="•"/>
            </a:pPr>
            <a:r>
              <a:rPr lang="en-US" b="1" dirty="0" err="1"/>
              <a:t>Nhược</a:t>
            </a:r>
            <a:r>
              <a:rPr lang="en-US" b="1" dirty="0"/>
              <a:t> </a:t>
            </a:r>
            <a:r>
              <a:rPr lang="en-US" b="1" dirty="0" err="1"/>
              <a:t>điểm</a:t>
            </a:r>
            <a:r>
              <a:rPr lang="en-US" b="1" dirty="0"/>
              <a:t>:</a:t>
            </a:r>
            <a:r>
              <a:rPr lang="en-US" dirty="0"/>
              <a:t> </a:t>
            </a:r>
            <a:r>
              <a:rPr lang="en-US" dirty="0" err="1"/>
              <a:t>không</a:t>
            </a:r>
            <a:r>
              <a:rPr lang="en-US" dirty="0"/>
              <a:t> </a:t>
            </a:r>
            <a:r>
              <a:rPr lang="en-US" dirty="0" err="1"/>
              <a:t>phát</a:t>
            </a:r>
            <a:r>
              <a:rPr lang="en-US" dirty="0"/>
              <a:t> </a:t>
            </a:r>
            <a:r>
              <a:rPr lang="en-US" dirty="0" err="1"/>
              <a:t>hiện</a:t>
            </a:r>
            <a:r>
              <a:rPr lang="en-US" dirty="0"/>
              <a:t> </a:t>
            </a:r>
            <a:r>
              <a:rPr lang="en-US" dirty="0" err="1"/>
              <a:t>được</a:t>
            </a:r>
            <a:r>
              <a:rPr lang="en-US" dirty="0"/>
              <a:t> </a:t>
            </a:r>
            <a:r>
              <a:rPr lang="en-US" dirty="0" err="1"/>
              <a:t>tấn</a:t>
            </a:r>
            <a:r>
              <a:rPr lang="en-US" dirty="0"/>
              <a:t> </a:t>
            </a:r>
            <a:r>
              <a:rPr lang="en-US" dirty="0" err="1"/>
              <a:t>công</a:t>
            </a:r>
            <a:r>
              <a:rPr lang="en-US" dirty="0"/>
              <a:t> </a:t>
            </a:r>
            <a:r>
              <a:rPr lang="en-US" dirty="0" err="1"/>
              <a:t>chưa</a:t>
            </a:r>
            <a:r>
              <a:rPr lang="en-US" dirty="0"/>
              <a:t> </a:t>
            </a:r>
            <a:r>
              <a:rPr lang="en-US" dirty="0" err="1"/>
              <a:t>từng</a:t>
            </a:r>
            <a:r>
              <a:rPr lang="en-US" dirty="0"/>
              <a:t> </a:t>
            </a:r>
            <a:r>
              <a:rPr lang="en-US" dirty="0" err="1"/>
              <a:t>xảy</a:t>
            </a:r>
            <a:r>
              <a:rPr lang="en-US" dirty="0"/>
              <a:t> </a:t>
            </a:r>
            <a:r>
              <a:rPr lang="en-US" dirty="0" err="1"/>
              <a:t>ra.</a:t>
            </a:r>
            <a:endParaRPr lang="en-US" dirty="0"/>
          </a:p>
          <a:p>
            <a:pPr marL="0" lvl="1" indent="0">
              <a:buNone/>
            </a:pPr>
            <a:r>
              <a:rPr lang="en-US" b="1" dirty="0" err="1"/>
              <a:t>Phát</a:t>
            </a:r>
            <a:r>
              <a:rPr lang="en-US" b="1" dirty="0"/>
              <a:t> </a:t>
            </a:r>
            <a:r>
              <a:rPr lang="en-US" b="1" dirty="0" err="1"/>
              <a:t>hiện</a:t>
            </a:r>
            <a:r>
              <a:rPr lang="en-US" b="1" dirty="0"/>
              <a:t> </a:t>
            </a:r>
            <a:r>
              <a:rPr lang="en-US" b="1" dirty="0" err="1"/>
              <a:t>bất</a:t>
            </a:r>
            <a:r>
              <a:rPr lang="en-US" b="1" dirty="0"/>
              <a:t> </a:t>
            </a:r>
            <a:r>
              <a:rPr lang="en-US" b="1" dirty="0" err="1"/>
              <a:t>thường</a:t>
            </a:r>
            <a:r>
              <a:rPr lang="en-US" b="1" dirty="0"/>
              <a:t> (Anomaly-based Detection)</a:t>
            </a:r>
          </a:p>
          <a:p>
            <a:pPr marL="285750" indent="-285750">
              <a:buFont typeface="Aptos"/>
              <a:buChar char="•"/>
            </a:pP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hoạt</a:t>
            </a:r>
            <a:r>
              <a:rPr lang="en-US" dirty="0"/>
              <a:t> </a:t>
            </a:r>
            <a:r>
              <a:rPr lang="en-US" dirty="0" err="1"/>
              <a:t>động</a:t>
            </a:r>
            <a:r>
              <a:rPr lang="en-US" dirty="0"/>
              <a:t> </a:t>
            </a:r>
            <a:r>
              <a:rPr lang="en-US" b="1" dirty="0" err="1"/>
              <a:t>bình</a:t>
            </a:r>
            <a:r>
              <a:rPr lang="en-US" b="1" dirty="0"/>
              <a:t> </a:t>
            </a:r>
            <a:r>
              <a:rPr lang="en-US" b="1" dirty="0" err="1"/>
              <a:t>thường</a:t>
            </a:r>
            <a:r>
              <a:rPr lang="en-US" dirty="0"/>
              <a:t> </a:t>
            </a:r>
            <a:r>
              <a:rPr lang="en-US" dirty="0" err="1"/>
              <a:t>của</a:t>
            </a:r>
            <a:r>
              <a:rPr lang="en-US" dirty="0"/>
              <a:t> </a:t>
            </a:r>
            <a:r>
              <a:rPr lang="en-US" dirty="0" err="1"/>
              <a:t>thiết</a:t>
            </a:r>
            <a:r>
              <a:rPr lang="en-US" dirty="0"/>
              <a:t> </a:t>
            </a:r>
            <a:r>
              <a:rPr lang="en-US" dirty="0" err="1"/>
              <a:t>bị</a:t>
            </a:r>
            <a:r>
              <a:rPr lang="en-US" dirty="0"/>
              <a:t> </a:t>
            </a:r>
            <a:r>
              <a:rPr lang="en-US" dirty="0" err="1"/>
              <a:t>hoặc</a:t>
            </a:r>
            <a:r>
              <a:rPr lang="en-US" dirty="0"/>
              <a:t> </a:t>
            </a:r>
            <a:r>
              <a:rPr lang="en-US" dirty="0" err="1"/>
              <a:t>người</a:t>
            </a:r>
            <a:r>
              <a:rPr lang="en-US" dirty="0"/>
              <a:t> </a:t>
            </a:r>
            <a:r>
              <a:rPr lang="en-US" dirty="0" err="1"/>
              <a:t>dùng</a:t>
            </a:r>
            <a:r>
              <a:rPr lang="en-US" dirty="0"/>
              <a:t> → </a:t>
            </a:r>
            <a:r>
              <a:rPr lang="en-US" dirty="0" err="1"/>
              <a:t>cảnh</a:t>
            </a:r>
            <a:r>
              <a:rPr lang="en-US" dirty="0"/>
              <a:t> </a:t>
            </a:r>
            <a:r>
              <a:rPr lang="en-US" dirty="0" err="1"/>
              <a:t>báo</a:t>
            </a:r>
            <a:r>
              <a:rPr lang="en-US" dirty="0"/>
              <a:t> </a:t>
            </a:r>
            <a:r>
              <a:rPr lang="en-US" dirty="0" err="1"/>
              <a:t>khi</a:t>
            </a:r>
            <a:r>
              <a:rPr lang="en-US" dirty="0"/>
              <a:t> </a:t>
            </a:r>
            <a:r>
              <a:rPr lang="en-US" dirty="0" err="1"/>
              <a:t>có</a:t>
            </a:r>
            <a:r>
              <a:rPr lang="en-US" dirty="0"/>
              <a:t> </a:t>
            </a:r>
            <a:r>
              <a:rPr lang="en-US" dirty="0" err="1"/>
              <a:t>hành</a:t>
            </a:r>
            <a:r>
              <a:rPr lang="en-US" dirty="0"/>
              <a:t> vi </a:t>
            </a:r>
            <a:r>
              <a:rPr lang="en-US" dirty="0" err="1"/>
              <a:t>lệch</a:t>
            </a:r>
            <a:r>
              <a:rPr lang="en-US" dirty="0"/>
              <a:t> </a:t>
            </a:r>
            <a:r>
              <a:rPr lang="en-US" dirty="0" err="1"/>
              <a:t>chuẩn</a:t>
            </a:r>
            <a:r>
              <a:rPr lang="en-US" dirty="0"/>
              <a:t>.</a:t>
            </a:r>
          </a:p>
          <a:p>
            <a:pPr marL="285750" indent="-285750">
              <a:buFont typeface="Aptos"/>
              <a:buChar char="•"/>
            </a:pPr>
            <a:r>
              <a:rPr lang="en-US" dirty="0" err="1"/>
              <a:t>Ứng</a:t>
            </a:r>
            <a:r>
              <a:rPr lang="en-US" dirty="0"/>
              <a:t> </a:t>
            </a:r>
            <a:r>
              <a:rPr lang="en-US" dirty="0" err="1"/>
              <a:t>dụng</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như</a:t>
            </a:r>
            <a:r>
              <a:rPr lang="en-US" dirty="0"/>
              <a:t> </a:t>
            </a:r>
            <a:r>
              <a:rPr lang="en-US" dirty="0" err="1"/>
              <a:t>thống</a:t>
            </a:r>
            <a:r>
              <a:rPr lang="en-US" dirty="0"/>
              <a:t> </a:t>
            </a:r>
            <a:r>
              <a:rPr lang="en-US" dirty="0" err="1"/>
              <a:t>kê</a:t>
            </a:r>
            <a:r>
              <a:rPr lang="en-US" dirty="0"/>
              <a:t>, clustering, </a:t>
            </a:r>
            <a:r>
              <a:rPr lang="en-US" dirty="0" err="1"/>
              <a:t>hoặc</a:t>
            </a:r>
            <a:r>
              <a:rPr lang="en-US" dirty="0"/>
              <a:t> AI.</a:t>
            </a:r>
          </a:p>
          <a:p>
            <a:pPr marL="285750" indent="-285750">
              <a:buFont typeface="Aptos"/>
              <a:buChar char="•"/>
            </a:pPr>
            <a:r>
              <a:rPr lang="en-US" dirty="0" err="1"/>
              <a:t>Ví</a:t>
            </a:r>
            <a:r>
              <a:rPr lang="en-US" dirty="0"/>
              <a:t> </a:t>
            </a:r>
            <a:r>
              <a:rPr lang="en-US" dirty="0" err="1"/>
              <a:t>dụ</a:t>
            </a:r>
            <a:r>
              <a:rPr lang="en-US" dirty="0"/>
              <a:t>: </a:t>
            </a:r>
            <a:r>
              <a:rPr lang="en-US" dirty="0" err="1"/>
              <a:t>Người</a:t>
            </a:r>
            <a:r>
              <a:rPr lang="en-US" dirty="0"/>
              <a:t> </a:t>
            </a:r>
            <a:r>
              <a:rPr lang="en-US" dirty="0" err="1"/>
              <a:t>dùng</a:t>
            </a:r>
            <a:r>
              <a:rPr lang="en-US" dirty="0"/>
              <a:t> di </a:t>
            </a:r>
            <a:r>
              <a:rPr lang="en-US" dirty="0" err="1"/>
              <a:t>chuyển</a:t>
            </a:r>
            <a:r>
              <a:rPr lang="en-US" dirty="0"/>
              <a:t> ban </a:t>
            </a:r>
            <a:r>
              <a:rPr lang="en-US" dirty="0" err="1"/>
              <a:t>ngày</a:t>
            </a:r>
            <a:r>
              <a:rPr lang="en-US" dirty="0"/>
              <a:t> </a:t>
            </a:r>
            <a:r>
              <a:rPr lang="en-US" dirty="0" err="1"/>
              <a:t>nhưng</a:t>
            </a:r>
            <a:r>
              <a:rPr lang="en-US" dirty="0"/>
              <a:t> </a:t>
            </a:r>
            <a:r>
              <a:rPr lang="en-US" dirty="0" err="1"/>
              <a:t>đột</a:t>
            </a:r>
            <a:r>
              <a:rPr lang="en-US" dirty="0"/>
              <a:t> </a:t>
            </a:r>
            <a:r>
              <a:rPr lang="en-US" dirty="0" err="1"/>
              <a:t>nhiên</a:t>
            </a:r>
            <a:r>
              <a:rPr lang="en-US" dirty="0"/>
              <a:t> </a:t>
            </a:r>
            <a:r>
              <a:rPr lang="en-US" dirty="0" err="1"/>
              <a:t>định</a:t>
            </a:r>
            <a:r>
              <a:rPr lang="en-US" dirty="0"/>
              <a:t> </a:t>
            </a:r>
            <a:r>
              <a:rPr lang="en-US" dirty="0" err="1"/>
              <a:t>vị</a:t>
            </a:r>
            <a:r>
              <a:rPr lang="en-US" dirty="0"/>
              <a:t> </a:t>
            </a:r>
            <a:r>
              <a:rPr lang="en-US" dirty="0" err="1"/>
              <a:t>xuất</a:t>
            </a:r>
            <a:r>
              <a:rPr lang="en-US" dirty="0"/>
              <a:t> </a:t>
            </a:r>
            <a:r>
              <a:rPr lang="en-US" dirty="0" err="1"/>
              <a:t>hiện</a:t>
            </a:r>
            <a:r>
              <a:rPr lang="en-US" dirty="0"/>
              <a:t> </a:t>
            </a:r>
            <a:r>
              <a:rPr lang="en-US" dirty="0" err="1"/>
              <a:t>lúc</a:t>
            </a:r>
            <a:r>
              <a:rPr lang="en-US" dirty="0"/>
              <a:t> 3h </a:t>
            </a:r>
            <a:r>
              <a:rPr lang="en-US" dirty="0" err="1"/>
              <a:t>sáng</a:t>
            </a:r>
            <a:r>
              <a:rPr lang="en-US" dirty="0"/>
              <a:t> → </a:t>
            </a:r>
            <a:r>
              <a:rPr lang="en-US" dirty="0" err="1"/>
              <a:t>cảnh</a:t>
            </a:r>
            <a:r>
              <a:rPr lang="en-US" dirty="0"/>
              <a:t> </a:t>
            </a:r>
            <a:r>
              <a:rPr lang="en-US" dirty="0" err="1"/>
              <a:t>báo</a:t>
            </a:r>
            <a:r>
              <a:rPr lang="en-US" dirty="0"/>
              <a:t>.</a:t>
            </a:r>
          </a:p>
          <a:p>
            <a:pPr marL="0" lvl="1" indent="0">
              <a:buNone/>
            </a:pPr>
            <a:r>
              <a:rPr lang="en-US" b="1" dirty="0" err="1"/>
              <a:t>Phân</a:t>
            </a:r>
            <a:r>
              <a:rPr lang="en-US" b="1" dirty="0"/>
              <a:t> </a:t>
            </a:r>
            <a:r>
              <a:rPr lang="en-US" b="1" dirty="0" err="1"/>
              <a:t>tích</a:t>
            </a:r>
            <a:r>
              <a:rPr lang="en-US" b="1" dirty="0"/>
              <a:t> </a:t>
            </a:r>
            <a:r>
              <a:rPr lang="en-US" b="1" dirty="0" err="1"/>
              <a:t>hành</a:t>
            </a:r>
            <a:r>
              <a:rPr lang="en-US" b="1" dirty="0"/>
              <a:t> vi </a:t>
            </a:r>
            <a:r>
              <a:rPr lang="en-US" b="1" dirty="0" err="1"/>
              <a:t>người</a:t>
            </a:r>
            <a:r>
              <a:rPr lang="en-US" b="1" dirty="0"/>
              <a:t> </a:t>
            </a:r>
            <a:r>
              <a:rPr lang="en-US" b="1" dirty="0" err="1"/>
              <a:t>dùng</a:t>
            </a:r>
            <a:r>
              <a:rPr lang="en-US" b="1" dirty="0"/>
              <a:t> </a:t>
            </a:r>
            <a:r>
              <a:rPr lang="en-US" b="1" dirty="0" err="1"/>
              <a:t>và</a:t>
            </a:r>
            <a:r>
              <a:rPr lang="en-US" b="1" dirty="0"/>
              <a:t> </a:t>
            </a:r>
            <a:r>
              <a:rPr lang="en-US" b="1" dirty="0" err="1"/>
              <a:t>thiết</a:t>
            </a:r>
            <a:r>
              <a:rPr lang="en-US" b="1" dirty="0"/>
              <a:t> </a:t>
            </a:r>
            <a:r>
              <a:rPr lang="en-US" b="1" dirty="0" err="1"/>
              <a:t>bị</a:t>
            </a:r>
            <a:r>
              <a:rPr lang="en-US" b="1" dirty="0"/>
              <a:t> (Behavioral Analysis)</a:t>
            </a:r>
          </a:p>
          <a:p>
            <a:pPr marL="285750" indent="-285750">
              <a:buFont typeface="Aptos"/>
              <a:buChar char="•"/>
            </a:pPr>
            <a:r>
              <a:rPr lang="en-US" dirty="0"/>
              <a:t>Học </a:t>
            </a:r>
            <a:r>
              <a:rPr lang="en-US" dirty="0" err="1"/>
              <a:t>và</a:t>
            </a:r>
            <a:r>
              <a:rPr lang="en-US" dirty="0"/>
              <a:t> </a:t>
            </a:r>
            <a:r>
              <a:rPr lang="en-US" dirty="0" err="1"/>
              <a:t>theo</a:t>
            </a:r>
            <a:r>
              <a:rPr lang="en-US" dirty="0"/>
              <a:t> </a:t>
            </a:r>
            <a:r>
              <a:rPr lang="en-US" dirty="0" err="1"/>
              <a:t>dõi</a:t>
            </a:r>
            <a:r>
              <a:rPr lang="en-US" dirty="0"/>
              <a:t> </a:t>
            </a:r>
            <a:r>
              <a:rPr lang="en-US" b="1" dirty="0" err="1"/>
              <a:t>mẫu</a:t>
            </a:r>
            <a:r>
              <a:rPr lang="en-US" b="1" dirty="0"/>
              <a:t> </a:t>
            </a:r>
            <a:r>
              <a:rPr lang="en-US" b="1" dirty="0" err="1"/>
              <a:t>hành</a:t>
            </a:r>
            <a:r>
              <a:rPr lang="en-US" b="1" dirty="0"/>
              <a:t> vi </a:t>
            </a:r>
            <a:r>
              <a:rPr lang="en-US" b="1" dirty="0" err="1"/>
              <a:t>thời</a:t>
            </a:r>
            <a:r>
              <a:rPr lang="en-US" b="1" dirty="0"/>
              <a:t> </a:t>
            </a:r>
            <a:r>
              <a:rPr lang="en-US" b="1" dirty="0" err="1"/>
              <a:t>gian</a:t>
            </a:r>
            <a:r>
              <a:rPr lang="en-US" b="1" dirty="0"/>
              <a:t> </a:t>
            </a:r>
            <a:r>
              <a:rPr lang="en-US" b="1" dirty="0" err="1"/>
              <a:t>thực</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hoặc</a:t>
            </a:r>
            <a:r>
              <a:rPr lang="en-US" dirty="0"/>
              <a:t> </a:t>
            </a:r>
            <a:r>
              <a:rPr lang="en-US" dirty="0" err="1"/>
              <a:t>thiết</a:t>
            </a:r>
            <a:r>
              <a:rPr lang="en-US" dirty="0"/>
              <a:t> </a:t>
            </a:r>
            <a:r>
              <a:rPr lang="en-US" dirty="0" err="1"/>
              <a:t>bị</a:t>
            </a:r>
            <a:r>
              <a:rPr lang="en-US" dirty="0"/>
              <a:t>.</a:t>
            </a:r>
          </a:p>
          <a:p>
            <a:pPr marL="285750" indent="-285750">
              <a:buFont typeface="Aptos"/>
              <a:buChar char="•"/>
            </a:pPr>
            <a:r>
              <a:rPr lang="en-US" dirty="0" err="1"/>
              <a:t>Kết</a:t>
            </a:r>
            <a:r>
              <a:rPr lang="en-US" dirty="0"/>
              <a:t> </a:t>
            </a:r>
            <a:r>
              <a:rPr lang="en-US" dirty="0" err="1"/>
              <a:t>hợp</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nhiều</a:t>
            </a:r>
            <a:r>
              <a:rPr lang="en-US" dirty="0"/>
              <a:t> </a:t>
            </a:r>
            <a:r>
              <a:rPr lang="en-US" dirty="0" err="1"/>
              <a:t>nguồn</a:t>
            </a:r>
            <a:r>
              <a:rPr lang="en-US" dirty="0"/>
              <a:t> </a:t>
            </a:r>
            <a:r>
              <a:rPr lang="en-US" dirty="0" err="1"/>
              <a:t>như</a:t>
            </a:r>
            <a:r>
              <a:rPr lang="en-US" dirty="0"/>
              <a:t> </a:t>
            </a:r>
            <a:r>
              <a:rPr lang="en-US" dirty="0" err="1"/>
              <a:t>nhịp</a:t>
            </a:r>
            <a:r>
              <a:rPr lang="en-US" dirty="0"/>
              <a:t> </a:t>
            </a:r>
            <a:r>
              <a:rPr lang="en-US" dirty="0" err="1"/>
              <a:t>tim</a:t>
            </a:r>
            <a:r>
              <a:rPr lang="en-US" dirty="0"/>
              <a:t>, GPS, </a:t>
            </a:r>
            <a:r>
              <a:rPr lang="en-US" dirty="0" err="1"/>
              <a:t>chuyển</a:t>
            </a:r>
            <a:r>
              <a:rPr lang="en-US" dirty="0"/>
              <a:t> </a:t>
            </a:r>
            <a:r>
              <a:rPr lang="en-US" dirty="0" err="1"/>
              <a:t>động</a:t>
            </a:r>
            <a:r>
              <a:rPr lang="en-US" dirty="0"/>
              <a:t>, </a:t>
            </a:r>
            <a:r>
              <a:rPr lang="en-US" dirty="0" err="1"/>
              <a:t>hoạt</a:t>
            </a:r>
            <a:r>
              <a:rPr lang="en-US" dirty="0"/>
              <a:t> </a:t>
            </a:r>
            <a:r>
              <a:rPr lang="en-US" dirty="0" err="1"/>
              <a:t>động</a:t>
            </a:r>
            <a:r>
              <a:rPr lang="en-US" dirty="0"/>
              <a:t> </a:t>
            </a:r>
            <a:r>
              <a:rPr lang="en-US" dirty="0" err="1"/>
              <a:t>ứng</a:t>
            </a:r>
            <a:r>
              <a:rPr lang="en-US" dirty="0"/>
              <a:t> </a:t>
            </a:r>
            <a:r>
              <a:rPr lang="en-US" dirty="0" err="1"/>
              <a:t>dụng</a:t>
            </a:r>
            <a:r>
              <a:rPr lang="en-US" dirty="0"/>
              <a:t>,...</a:t>
            </a:r>
          </a:p>
          <a:p>
            <a:pPr marL="285750" indent="-285750">
              <a:buFont typeface="Aptos"/>
              <a:buChar char="•"/>
            </a:pPr>
            <a:r>
              <a:rPr lang="en-US" dirty="0" err="1"/>
              <a:t>Dùng</a:t>
            </a:r>
            <a:r>
              <a:rPr lang="en-US" dirty="0"/>
              <a:t> </a:t>
            </a:r>
            <a:r>
              <a:rPr lang="en-US" dirty="0" err="1"/>
              <a:t>mô</a:t>
            </a:r>
            <a:r>
              <a:rPr lang="en-US" dirty="0"/>
              <a:t> </a:t>
            </a:r>
            <a:r>
              <a:rPr lang="en-US" dirty="0" err="1"/>
              <a:t>hình</a:t>
            </a:r>
            <a:r>
              <a:rPr lang="en-US" dirty="0"/>
              <a:t> </a:t>
            </a:r>
            <a:r>
              <a:rPr lang="en-US" dirty="0" err="1"/>
              <a:t>học</a:t>
            </a:r>
            <a:r>
              <a:rPr lang="en-US" dirty="0"/>
              <a:t> </a:t>
            </a:r>
            <a:r>
              <a:rPr lang="en-US" dirty="0" err="1"/>
              <a:t>máy</a:t>
            </a:r>
            <a:r>
              <a:rPr lang="en-US" dirty="0"/>
              <a:t> (machine learning) </a:t>
            </a:r>
            <a:r>
              <a:rPr lang="en-US" dirty="0" err="1"/>
              <a:t>để</a:t>
            </a:r>
            <a:r>
              <a:rPr lang="en-US" dirty="0"/>
              <a:t> </a:t>
            </a:r>
            <a:r>
              <a:rPr lang="en-US" dirty="0" err="1"/>
              <a:t>xác</a:t>
            </a:r>
            <a:r>
              <a:rPr lang="en-US" dirty="0"/>
              <a:t> </a:t>
            </a:r>
            <a:r>
              <a:rPr lang="en-US" dirty="0" err="1"/>
              <a:t>định</a:t>
            </a:r>
            <a:r>
              <a:rPr lang="en-US" dirty="0"/>
              <a:t> </a:t>
            </a:r>
            <a:r>
              <a:rPr lang="en-US" dirty="0" err="1"/>
              <a:t>mẫu</a:t>
            </a:r>
            <a:r>
              <a:rPr lang="en-US" dirty="0"/>
              <a:t> </a:t>
            </a:r>
            <a:r>
              <a:rPr lang="en-US" dirty="0" err="1"/>
              <a:t>hành</a:t>
            </a:r>
            <a:r>
              <a:rPr lang="en-US" dirty="0"/>
              <a:t> vi </a:t>
            </a:r>
            <a:r>
              <a:rPr lang="en-US" dirty="0" err="1"/>
              <a:t>khả</a:t>
            </a:r>
            <a:r>
              <a:rPr lang="en-US" dirty="0"/>
              <a:t> </a:t>
            </a:r>
            <a:r>
              <a:rPr lang="en-US" dirty="0" err="1"/>
              <a:t>nghi</a:t>
            </a:r>
            <a:r>
              <a:rPr lang="en-US" dirty="0"/>
              <a:t>.</a:t>
            </a:r>
          </a:p>
          <a:p>
            <a:pPr marL="0" lvl="1" indent="0">
              <a:buNone/>
            </a:pPr>
            <a:r>
              <a:rPr lang="en-US" b="1" dirty="0" err="1"/>
              <a:t>Ứng</a:t>
            </a:r>
            <a:r>
              <a:rPr lang="en-US" b="1" dirty="0"/>
              <a:t> </a:t>
            </a:r>
            <a:r>
              <a:rPr lang="en-US" b="1" dirty="0" err="1"/>
              <a:t>dụng</a:t>
            </a:r>
            <a:r>
              <a:rPr lang="en-US" b="1" dirty="0"/>
              <a:t> </a:t>
            </a:r>
            <a:r>
              <a:rPr lang="en-US" b="1" dirty="0" err="1"/>
              <a:t>học</a:t>
            </a:r>
            <a:r>
              <a:rPr lang="en-US" b="1" dirty="0"/>
              <a:t> </a:t>
            </a:r>
            <a:r>
              <a:rPr lang="en-US" b="1" dirty="0" err="1"/>
              <a:t>máy</a:t>
            </a:r>
            <a:r>
              <a:rPr lang="en-US" b="1" dirty="0"/>
              <a:t> (Machine Learning – ML)</a:t>
            </a:r>
          </a:p>
          <a:p>
            <a:pPr marL="285750" indent="-285750">
              <a:buFont typeface="Aptos"/>
              <a:buChar char="•"/>
            </a:pP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phân</a:t>
            </a:r>
            <a:r>
              <a:rPr lang="en-US" dirty="0"/>
              <a:t> </a:t>
            </a:r>
            <a:r>
              <a:rPr lang="en-US" dirty="0" err="1"/>
              <a:t>loại</a:t>
            </a:r>
            <a:r>
              <a:rPr lang="en-US" dirty="0"/>
              <a:t> </a:t>
            </a:r>
            <a:r>
              <a:rPr lang="en-US" dirty="0" err="1"/>
              <a:t>hành</a:t>
            </a:r>
            <a:r>
              <a:rPr lang="en-US" dirty="0"/>
              <a:t> vi: “</a:t>
            </a:r>
            <a:r>
              <a:rPr lang="en-US" dirty="0" err="1"/>
              <a:t>bình</a:t>
            </a:r>
            <a:r>
              <a:rPr lang="en-US" dirty="0"/>
              <a:t> </a:t>
            </a:r>
            <a:r>
              <a:rPr lang="en-US" dirty="0" err="1"/>
              <a:t>thường</a:t>
            </a:r>
            <a:r>
              <a:rPr lang="en-US" dirty="0"/>
              <a:t>” vs “</a:t>
            </a:r>
            <a:r>
              <a:rPr lang="en-US" dirty="0" err="1"/>
              <a:t>tấn</a:t>
            </a:r>
            <a:r>
              <a:rPr lang="en-US" dirty="0"/>
              <a:t> </a:t>
            </a:r>
            <a:r>
              <a:rPr lang="en-US" dirty="0" err="1"/>
              <a:t>công</a:t>
            </a:r>
            <a:r>
              <a:rPr lang="en-US" dirty="0"/>
              <a:t>”.</a:t>
            </a:r>
          </a:p>
          <a:p>
            <a:pPr marL="285750" indent="-285750">
              <a:buFont typeface="Aptos"/>
              <a:buChar char="•"/>
            </a:pPr>
            <a:r>
              <a:rPr lang="en-US" dirty="0"/>
              <a:t>Các </a:t>
            </a:r>
            <a:r>
              <a:rPr lang="en-US" dirty="0" err="1"/>
              <a:t>thuật</a:t>
            </a:r>
            <a:r>
              <a:rPr lang="en-US" dirty="0"/>
              <a:t> </a:t>
            </a:r>
            <a:r>
              <a:rPr lang="en-US" dirty="0" err="1"/>
              <a:t>toán</a:t>
            </a:r>
            <a:r>
              <a:rPr lang="en-US" dirty="0"/>
              <a:t> </a:t>
            </a:r>
            <a:r>
              <a:rPr lang="en-US" dirty="0" err="1"/>
              <a:t>phổ</a:t>
            </a:r>
            <a:r>
              <a:rPr lang="en-US" dirty="0"/>
              <a:t> </a:t>
            </a:r>
            <a:r>
              <a:rPr lang="en-US" dirty="0" err="1"/>
              <a:t>biến</a:t>
            </a:r>
            <a:r>
              <a:rPr lang="en-US" dirty="0"/>
              <a:t>:</a:t>
            </a:r>
          </a:p>
          <a:p>
            <a:pPr marL="285750" indent="-285750">
              <a:buFont typeface="Symbol"/>
              <a:buChar char="•"/>
            </a:pPr>
            <a:r>
              <a:rPr lang="en-US" b="1" dirty="0"/>
              <a:t>Supervised learning:</a:t>
            </a:r>
            <a:r>
              <a:rPr lang="en-US" dirty="0"/>
              <a:t> Random Forest, SVM, Decision Tree</a:t>
            </a:r>
          </a:p>
          <a:p>
            <a:pPr marL="285750" indent="-285750">
              <a:buFont typeface="Symbol"/>
              <a:buChar char="•"/>
            </a:pPr>
            <a:r>
              <a:rPr lang="en-US" b="1" dirty="0"/>
              <a:t>Unsupervised learning:</a:t>
            </a:r>
            <a:r>
              <a:rPr lang="en-US" dirty="0"/>
              <a:t> K-means, Isolation Forest</a:t>
            </a:r>
          </a:p>
          <a:p>
            <a:pPr marL="285750" indent="-285750">
              <a:buFont typeface="Aptos"/>
              <a:buChar char="•"/>
            </a:pPr>
            <a:r>
              <a:rPr lang="en-US" b="1" dirty="0" err="1"/>
              <a:t>Ưu</a:t>
            </a:r>
            <a:r>
              <a:rPr lang="en-US" b="1" dirty="0"/>
              <a:t> </a:t>
            </a:r>
            <a:r>
              <a:rPr lang="en-US" b="1" dirty="0" err="1"/>
              <a:t>điểm</a:t>
            </a:r>
            <a:r>
              <a:rPr lang="en-US" b="1" dirty="0"/>
              <a:t>:</a:t>
            </a:r>
            <a:r>
              <a:rPr lang="en-US" dirty="0"/>
              <a:t> </a:t>
            </a:r>
            <a:r>
              <a:rPr lang="en-US" dirty="0" err="1"/>
              <a:t>thích</a:t>
            </a:r>
            <a:r>
              <a:rPr lang="en-US" dirty="0"/>
              <a:t> </a:t>
            </a:r>
            <a:r>
              <a:rPr lang="en-US" dirty="0" err="1"/>
              <a:t>nghi</a:t>
            </a:r>
            <a:r>
              <a:rPr lang="en-US" dirty="0"/>
              <a:t> </a:t>
            </a:r>
            <a:r>
              <a:rPr lang="en-US" dirty="0" err="1"/>
              <a:t>tốt</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và</a:t>
            </a:r>
            <a:r>
              <a:rPr lang="en-US" dirty="0"/>
              <a:t> </a:t>
            </a:r>
            <a:r>
              <a:rPr lang="en-US" dirty="0" err="1"/>
              <a:t>phức</a:t>
            </a:r>
            <a:r>
              <a:rPr lang="en-US" dirty="0"/>
              <a:t> </a:t>
            </a:r>
            <a:r>
              <a:rPr lang="en-US" dirty="0" err="1"/>
              <a:t>tạp</a:t>
            </a:r>
            <a:r>
              <a:rPr lang="en-US" dirty="0"/>
              <a:t>.</a:t>
            </a:r>
          </a:p>
          <a:p>
            <a:pPr marL="285750" indent="-285750">
              <a:buFont typeface="Aptos"/>
              <a:buChar char="•"/>
            </a:pPr>
            <a:r>
              <a:rPr lang="en-US" b="1" dirty="0" err="1"/>
              <a:t>Nhược</a:t>
            </a:r>
            <a:r>
              <a:rPr lang="en-US" b="1" dirty="0"/>
              <a:t> </a:t>
            </a:r>
            <a:r>
              <a:rPr lang="en-US" b="1" dirty="0" err="1"/>
              <a:t>điểm</a:t>
            </a:r>
            <a:r>
              <a:rPr lang="en-US" b="1" dirty="0"/>
              <a:t>:</a:t>
            </a:r>
            <a:r>
              <a:rPr lang="en-US" dirty="0"/>
              <a:t> </a:t>
            </a:r>
            <a:r>
              <a:rPr lang="en-US" dirty="0" err="1"/>
              <a:t>yêu</a:t>
            </a:r>
            <a:r>
              <a:rPr lang="en-US" dirty="0"/>
              <a:t> </a:t>
            </a:r>
            <a:r>
              <a:rPr lang="en-US" dirty="0" err="1"/>
              <a:t>cầu</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đầy</a:t>
            </a:r>
            <a:r>
              <a:rPr lang="en-US" dirty="0"/>
              <a:t> </a:t>
            </a:r>
            <a:r>
              <a:rPr lang="en-US" dirty="0" err="1"/>
              <a:t>đủ</a:t>
            </a:r>
            <a:r>
              <a:rPr lang="en-US" dirty="0"/>
              <a:t> </a:t>
            </a:r>
            <a:r>
              <a:rPr lang="en-US" dirty="0" err="1"/>
              <a:t>và</a:t>
            </a:r>
            <a:r>
              <a:rPr lang="en-US" dirty="0"/>
              <a:t> </a:t>
            </a:r>
            <a:r>
              <a:rPr lang="en-US" dirty="0" err="1"/>
              <a:t>chính</a:t>
            </a:r>
            <a:r>
              <a:rPr lang="en-US" dirty="0"/>
              <a:t> </a:t>
            </a:r>
            <a:r>
              <a:rPr lang="en-US" dirty="0" err="1"/>
              <a:t>xác</a:t>
            </a:r>
            <a:r>
              <a:rPr lang="en-US" dirty="0"/>
              <a:t>.</a:t>
            </a:r>
          </a:p>
          <a:p>
            <a:pPr marL="0" indent="0">
              <a:buNone/>
            </a:pPr>
            <a:r>
              <a:rPr lang="en-US" b="1" dirty="0"/>
              <a:t>Học </a:t>
            </a:r>
            <a:r>
              <a:rPr lang="en-US" b="1" dirty="0" err="1"/>
              <a:t>sâu</a:t>
            </a:r>
            <a:r>
              <a:rPr lang="en-US" b="1" dirty="0"/>
              <a:t> (Deep Learning – DL)</a:t>
            </a:r>
            <a:endParaRPr lang="en-US" dirty="0"/>
          </a:p>
          <a:p>
            <a:pPr marL="285750" indent="-285750">
              <a:buFont typeface="Aptos"/>
              <a:buChar char="•"/>
            </a:pPr>
            <a:r>
              <a:rPr lang="en-US" dirty="0" err="1"/>
              <a:t>Áp</a:t>
            </a:r>
            <a:r>
              <a:rPr lang="en-US" dirty="0"/>
              <a:t> </a:t>
            </a:r>
            <a:r>
              <a:rPr lang="en-US" dirty="0" err="1"/>
              <a:t>dụng</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như</a:t>
            </a:r>
            <a:r>
              <a:rPr lang="en-US" dirty="0"/>
              <a:t>:</a:t>
            </a:r>
          </a:p>
          <a:p>
            <a:pPr marL="285750" indent="-285750">
              <a:buFont typeface="Symbol"/>
              <a:buChar char="•"/>
            </a:pPr>
            <a:r>
              <a:rPr lang="en-US" b="1" dirty="0"/>
              <a:t>LSTM:</a:t>
            </a:r>
            <a:r>
              <a:rPr lang="en-US" dirty="0"/>
              <a:t> </a:t>
            </a:r>
            <a:r>
              <a:rPr lang="en-US" dirty="0" err="1"/>
              <a:t>phát</a:t>
            </a:r>
            <a:r>
              <a:rPr lang="en-US" dirty="0"/>
              <a:t> </a:t>
            </a:r>
            <a:r>
              <a:rPr lang="en-US" dirty="0" err="1"/>
              <a:t>hiện</a:t>
            </a:r>
            <a:r>
              <a:rPr lang="en-US" dirty="0"/>
              <a:t> </a:t>
            </a:r>
            <a:r>
              <a:rPr lang="en-US" dirty="0" err="1"/>
              <a:t>chuỗi</a:t>
            </a:r>
            <a:r>
              <a:rPr lang="en-US" dirty="0"/>
              <a:t> </a:t>
            </a:r>
            <a:r>
              <a:rPr lang="en-US" dirty="0" err="1"/>
              <a:t>bất</a:t>
            </a:r>
            <a:r>
              <a:rPr lang="en-US" dirty="0"/>
              <a:t> </a:t>
            </a:r>
            <a:r>
              <a:rPr lang="en-US" dirty="0" err="1"/>
              <a:t>thường</a:t>
            </a:r>
            <a:r>
              <a:rPr lang="en-US" dirty="0"/>
              <a:t> (</a:t>
            </a:r>
            <a:r>
              <a:rPr lang="en-US" dirty="0" err="1"/>
              <a:t>giá</a:t>
            </a:r>
            <a:r>
              <a:rPr lang="en-US" dirty="0"/>
              <a:t> </a:t>
            </a:r>
            <a:r>
              <a:rPr lang="en-US" dirty="0" err="1"/>
              <a:t>trị</a:t>
            </a:r>
            <a:r>
              <a:rPr lang="en-US" dirty="0"/>
              <a:t> </a:t>
            </a:r>
            <a:r>
              <a:rPr lang="en-US" dirty="0" err="1"/>
              <a:t>cảm</a:t>
            </a:r>
            <a:r>
              <a:rPr lang="en-US" dirty="0"/>
              <a:t> </a:t>
            </a:r>
            <a:r>
              <a:rPr lang="en-US" dirty="0" err="1"/>
              <a:t>biến</a:t>
            </a:r>
            <a:r>
              <a:rPr lang="en-US" dirty="0"/>
              <a:t>, </a:t>
            </a:r>
            <a:r>
              <a:rPr lang="en-US" dirty="0" err="1"/>
              <a:t>tín</a:t>
            </a:r>
            <a:r>
              <a:rPr lang="en-US" dirty="0"/>
              <a:t> </a:t>
            </a:r>
            <a:r>
              <a:rPr lang="en-US" dirty="0" err="1"/>
              <a:t>hiệu</a:t>
            </a:r>
            <a:r>
              <a:rPr lang="en-US" dirty="0"/>
              <a:t> </a:t>
            </a:r>
            <a:r>
              <a:rPr lang="en-US" dirty="0" err="1"/>
              <a:t>thiết</a:t>
            </a:r>
            <a:r>
              <a:rPr lang="en-US" dirty="0"/>
              <a:t> </a:t>
            </a:r>
            <a:r>
              <a:rPr lang="en-US" dirty="0" err="1"/>
              <a:t>bị</a:t>
            </a:r>
            <a:r>
              <a:rPr lang="en-US" dirty="0"/>
              <a:t>).</a:t>
            </a:r>
          </a:p>
          <a:p>
            <a:pPr marL="285750" indent="-285750">
              <a:buFont typeface="Symbol"/>
              <a:buChar char="•"/>
            </a:pPr>
            <a:r>
              <a:rPr lang="en-US" b="1" dirty="0"/>
              <a:t>Autoencoder:</a:t>
            </a:r>
            <a:r>
              <a:rPr lang="en-US" dirty="0"/>
              <a:t> </a:t>
            </a:r>
            <a:r>
              <a:rPr lang="en-US" dirty="0" err="1"/>
              <a:t>phát</a:t>
            </a:r>
            <a:r>
              <a:rPr lang="en-US" dirty="0"/>
              <a:t> </a:t>
            </a:r>
            <a:r>
              <a:rPr lang="en-US" dirty="0" err="1"/>
              <a:t>hiện</a:t>
            </a:r>
            <a:r>
              <a:rPr lang="en-US" dirty="0"/>
              <a:t> </a:t>
            </a:r>
            <a:r>
              <a:rPr lang="en-US" dirty="0" err="1"/>
              <a:t>dị</a:t>
            </a:r>
            <a:r>
              <a:rPr lang="en-US" dirty="0"/>
              <a:t> </a:t>
            </a:r>
            <a:r>
              <a:rPr lang="en-US" dirty="0" err="1"/>
              <a:t>thường</a:t>
            </a:r>
            <a:r>
              <a:rPr lang="en-US" dirty="0"/>
              <a:t> </a:t>
            </a:r>
            <a:r>
              <a:rPr lang="en-US" dirty="0" err="1"/>
              <a:t>bằng</a:t>
            </a:r>
            <a:r>
              <a:rPr lang="en-US" dirty="0"/>
              <a:t> </a:t>
            </a:r>
            <a:r>
              <a:rPr lang="en-US" dirty="0" err="1"/>
              <a:t>cách</a:t>
            </a:r>
            <a:r>
              <a:rPr lang="en-US" dirty="0"/>
              <a:t> </a:t>
            </a:r>
            <a:r>
              <a:rPr lang="en-US" dirty="0" err="1"/>
              <a:t>tái</a:t>
            </a:r>
            <a:r>
              <a:rPr lang="en-US" dirty="0"/>
              <a:t> </a:t>
            </a:r>
            <a:r>
              <a:rPr lang="en-US" dirty="0" err="1"/>
              <a:t>tạo</a:t>
            </a:r>
            <a:r>
              <a:rPr lang="en-US" dirty="0"/>
              <a:t> </a:t>
            </a:r>
            <a:r>
              <a:rPr lang="en-US" dirty="0" err="1"/>
              <a:t>dữ</a:t>
            </a:r>
            <a:r>
              <a:rPr lang="en-US" dirty="0"/>
              <a:t> </a:t>
            </a:r>
            <a:r>
              <a:rPr lang="en-US" dirty="0" err="1"/>
              <a:t>liệu</a:t>
            </a:r>
            <a:r>
              <a:rPr lang="en-US" dirty="0"/>
              <a:t>.</a:t>
            </a:r>
          </a:p>
          <a:p>
            <a:pPr marL="285750" indent="-285750">
              <a:buFont typeface="Symbol"/>
              <a:buChar char="•"/>
            </a:pPr>
            <a:r>
              <a:rPr lang="en-US" b="1" dirty="0"/>
              <a:t>CNN:</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hình</a:t>
            </a:r>
            <a:r>
              <a:rPr lang="en-US" dirty="0"/>
              <a:t> </a:t>
            </a:r>
            <a:r>
              <a:rPr lang="en-US" dirty="0" err="1"/>
              <a:t>ảnh</a:t>
            </a:r>
            <a:r>
              <a:rPr lang="en-US" dirty="0"/>
              <a:t> (camera </a:t>
            </a:r>
            <a:r>
              <a:rPr lang="en-US" dirty="0" err="1"/>
              <a:t>HIoT</a:t>
            </a:r>
            <a:r>
              <a:rPr lang="en-US" dirty="0"/>
              <a:t>).</a:t>
            </a:r>
          </a:p>
          <a:p>
            <a:pPr marL="285750" indent="-285750">
              <a:buFont typeface="Aptos"/>
              <a:buChar char="•"/>
            </a:pPr>
            <a:r>
              <a:rPr lang="en-US" b="1" dirty="0" err="1"/>
              <a:t>Ưu</a:t>
            </a:r>
            <a:r>
              <a:rPr lang="en-US" b="1" dirty="0"/>
              <a:t> </a:t>
            </a:r>
            <a:r>
              <a:rPr lang="en-US" b="1" dirty="0" err="1"/>
              <a:t>điểm</a:t>
            </a:r>
            <a:r>
              <a:rPr lang="en-US" b="1" dirty="0"/>
              <a:t>:</a:t>
            </a:r>
            <a:r>
              <a:rPr lang="en-US" dirty="0"/>
              <a:t> </a:t>
            </a:r>
            <a:r>
              <a:rPr lang="en-US" dirty="0" err="1"/>
              <a:t>hiệu</a:t>
            </a:r>
            <a:r>
              <a:rPr lang="en-US" dirty="0"/>
              <a:t> </a:t>
            </a:r>
            <a:r>
              <a:rPr lang="en-US" dirty="0" err="1"/>
              <a:t>quả</a:t>
            </a:r>
            <a:r>
              <a:rPr lang="en-US" dirty="0"/>
              <a:t> </a:t>
            </a:r>
            <a:r>
              <a:rPr lang="en-US" dirty="0" err="1"/>
              <a:t>cao</a:t>
            </a:r>
            <a:r>
              <a:rPr lang="en-US" dirty="0"/>
              <a:t>, </a:t>
            </a:r>
            <a:r>
              <a:rPr lang="en-US" dirty="0" err="1"/>
              <a:t>phát</a:t>
            </a:r>
            <a:r>
              <a:rPr lang="en-US" dirty="0"/>
              <a:t> </a:t>
            </a:r>
            <a:r>
              <a:rPr lang="en-US" dirty="0" err="1"/>
              <a:t>hiện</a:t>
            </a:r>
            <a:r>
              <a:rPr lang="en-US" dirty="0"/>
              <a:t> </a:t>
            </a:r>
            <a:r>
              <a:rPr lang="en-US" dirty="0" err="1"/>
              <a:t>tấn</a:t>
            </a:r>
            <a:r>
              <a:rPr lang="en-US" dirty="0"/>
              <a:t> </a:t>
            </a:r>
            <a:r>
              <a:rPr lang="en-US" dirty="0" err="1"/>
              <a:t>công</a:t>
            </a:r>
            <a:r>
              <a:rPr lang="en-US" dirty="0"/>
              <a:t> </a:t>
            </a:r>
            <a:r>
              <a:rPr lang="en-US" dirty="0" err="1"/>
              <a:t>phức</a:t>
            </a:r>
            <a:r>
              <a:rPr lang="en-US" dirty="0"/>
              <a:t> </a:t>
            </a:r>
            <a:r>
              <a:rPr lang="en-US" dirty="0" err="1"/>
              <a:t>tạp</a:t>
            </a:r>
            <a:r>
              <a:rPr lang="en-US" dirty="0"/>
              <a:t>.</a:t>
            </a:r>
          </a:p>
          <a:p>
            <a:pPr marL="285750" indent="-285750">
              <a:buFont typeface="Aptos"/>
              <a:buChar char="•"/>
            </a:pPr>
            <a:r>
              <a:rPr lang="en-US" b="1" dirty="0" err="1"/>
              <a:t>Nhược</a:t>
            </a:r>
            <a:r>
              <a:rPr lang="en-US" b="1" dirty="0"/>
              <a:t> </a:t>
            </a:r>
            <a:r>
              <a:rPr lang="en-US" b="1" dirty="0" err="1"/>
              <a:t>điểm</a:t>
            </a:r>
            <a:r>
              <a:rPr lang="en-US" b="1" dirty="0"/>
              <a:t>:</a:t>
            </a:r>
            <a:r>
              <a:rPr lang="en-US" dirty="0"/>
              <a:t> </a:t>
            </a:r>
            <a:r>
              <a:rPr lang="en-US" dirty="0" err="1"/>
              <a:t>yêu</a:t>
            </a:r>
            <a:r>
              <a:rPr lang="en-US" dirty="0"/>
              <a:t> </a:t>
            </a:r>
            <a:r>
              <a:rPr lang="en-US" dirty="0" err="1"/>
              <a:t>cầu</a:t>
            </a:r>
            <a:r>
              <a:rPr lang="en-US" dirty="0"/>
              <a:t> </a:t>
            </a:r>
            <a:r>
              <a:rPr lang="en-US" dirty="0" err="1"/>
              <a:t>tài</a:t>
            </a:r>
            <a:r>
              <a:rPr lang="en-US" dirty="0"/>
              <a:t> </a:t>
            </a:r>
            <a:r>
              <a:rPr lang="en-US" dirty="0" err="1"/>
              <a:t>nguyên</a:t>
            </a:r>
            <a:r>
              <a:rPr lang="en-US" dirty="0"/>
              <a:t> </a:t>
            </a:r>
            <a:r>
              <a:rPr lang="en-US" dirty="0" err="1"/>
              <a:t>lớn</a:t>
            </a:r>
            <a:r>
              <a:rPr lang="en-US" dirty="0"/>
              <a:t>, </a:t>
            </a:r>
            <a:r>
              <a:rPr lang="en-US" dirty="0" err="1"/>
              <a:t>không</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thiết</a:t>
            </a:r>
            <a:r>
              <a:rPr lang="en-US" dirty="0"/>
              <a:t> </a:t>
            </a:r>
            <a:r>
              <a:rPr lang="en-US" dirty="0" err="1"/>
              <a:t>bị</a:t>
            </a:r>
            <a:r>
              <a:rPr lang="en-US" dirty="0"/>
              <a:t> </a:t>
            </a:r>
            <a:r>
              <a:rPr lang="en-US" dirty="0" err="1"/>
              <a:t>đầu</a:t>
            </a:r>
            <a:r>
              <a:rPr lang="en-US" dirty="0"/>
              <a:t> </a:t>
            </a:r>
            <a:r>
              <a:rPr lang="en-US" dirty="0" err="1"/>
              <a:t>cuối</a:t>
            </a:r>
            <a:r>
              <a:rPr lang="en-US" dirty="0"/>
              <a:t> </a:t>
            </a:r>
            <a:r>
              <a:rPr lang="en-US" dirty="0" err="1"/>
              <a:t>HIoT</a:t>
            </a:r>
            <a:r>
              <a:rPr lang="en-US" dirty="0"/>
              <a:t>.</a:t>
            </a:r>
          </a:p>
          <a:p>
            <a:pPr>
              <a:buNone/>
            </a:pPr>
            <a:endParaRPr lang="en-US" dirty="0">
              <a:latin typeface="Calibri"/>
              <a:ea typeface="Calibri"/>
              <a:cs typeface="Calibri"/>
            </a:endParaRPr>
          </a:p>
        </p:txBody>
      </p:sp>
    </p:spTree>
    <p:extLst>
      <p:ext uri="{BB962C8B-B14F-4D97-AF65-F5344CB8AC3E}">
        <p14:creationId xmlns:p14="http://schemas.microsoft.com/office/powerpoint/2010/main" val="1821050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D71EE-697E-4534-4971-BC98550AB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FBE89-AC0E-247F-527A-F55228F210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3180BB0-9DDB-1105-EF37-32F39262F56B}"/>
              </a:ext>
            </a:extLst>
          </p:cNvPr>
          <p:cNvSpPr>
            <a:spLocks noGrp="1"/>
          </p:cNvSpPr>
          <p:nvPr>
            <p:ph type="body" idx="1"/>
          </p:nvPr>
        </p:nvSpPr>
        <p:spPr/>
        <p:txBody>
          <a:bodyPr/>
          <a:lstStyle/>
          <a:p>
            <a:pPr marL="0" indent="0">
              <a:buNone/>
            </a:pPr>
            <a:r>
              <a:rPr lang="en-US" err="1"/>
              <a:t>Việc</a:t>
            </a:r>
            <a:r>
              <a:rPr lang="en-US"/>
              <a:t> </a:t>
            </a:r>
            <a:r>
              <a:rPr lang="en-US" err="1"/>
              <a:t>phát</a:t>
            </a:r>
            <a:r>
              <a:rPr lang="en-US"/>
              <a:t> </a:t>
            </a:r>
            <a:r>
              <a:rPr lang="en-US" err="1"/>
              <a:t>hiện</a:t>
            </a:r>
            <a:r>
              <a:rPr lang="en-US"/>
              <a:t> </a:t>
            </a:r>
            <a:r>
              <a:rPr lang="en-US" err="1"/>
              <a:t>tấn</a:t>
            </a:r>
            <a:r>
              <a:rPr lang="en-US"/>
              <a:t> </a:t>
            </a:r>
            <a:r>
              <a:rPr lang="en-US" err="1"/>
              <a:t>công</a:t>
            </a:r>
            <a:r>
              <a:rPr lang="en-US"/>
              <a:t> </a:t>
            </a:r>
            <a:r>
              <a:rPr lang="en-US" err="1"/>
              <a:t>trong</a:t>
            </a:r>
            <a:r>
              <a:rPr lang="en-US"/>
              <a:t> </a:t>
            </a:r>
            <a:r>
              <a:rPr lang="en-US" err="1"/>
              <a:t>HIoT</a:t>
            </a:r>
            <a:r>
              <a:rPr lang="en-US"/>
              <a:t> </a:t>
            </a:r>
            <a:r>
              <a:rPr lang="en-US" err="1"/>
              <a:t>không</a:t>
            </a:r>
            <a:r>
              <a:rPr lang="en-US"/>
              <a:t> </a:t>
            </a:r>
            <a:r>
              <a:rPr lang="en-US" err="1"/>
              <a:t>thể</a:t>
            </a:r>
            <a:r>
              <a:rPr lang="en-US"/>
              <a:t> </a:t>
            </a:r>
            <a:r>
              <a:rPr lang="en-US" err="1"/>
              <a:t>dùng</a:t>
            </a:r>
            <a:r>
              <a:rPr lang="en-US"/>
              <a:t> </a:t>
            </a:r>
            <a:r>
              <a:rPr lang="en-US" err="1"/>
              <a:t>một</a:t>
            </a:r>
            <a:r>
              <a:rPr lang="en-US"/>
              <a:t> </a:t>
            </a:r>
            <a:r>
              <a:rPr lang="en-US" err="1"/>
              <a:t>phương</a:t>
            </a:r>
            <a:r>
              <a:rPr lang="en-US"/>
              <a:t> </a:t>
            </a:r>
            <a:r>
              <a:rPr lang="en-US" err="1"/>
              <a:t>pháp</a:t>
            </a:r>
            <a:r>
              <a:rPr lang="en-US"/>
              <a:t> </a:t>
            </a:r>
            <a:r>
              <a:rPr lang="en-US" err="1"/>
              <a:t>duy</a:t>
            </a:r>
            <a:r>
              <a:rPr lang="en-US"/>
              <a:t> </a:t>
            </a:r>
            <a:r>
              <a:rPr lang="en-US" err="1"/>
              <a:t>nhất</a:t>
            </a:r>
            <a:r>
              <a:rPr lang="en-US"/>
              <a:t> </a:t>
            </a:r>
            <a:r>
              <a:rPr lang="en-US" err="1"/>
              <a:t>mà</a:t>
            </a:r>
            <a:r>
              <a:rPr lang="en-US"/>
              <a:t> </a:t>
            </a:r>
            <a:r>
              <a:rPr lang="en-US" err="1"/>
              <a:t>cần</a:t>
            </a:r>
            <a:r>
              <a:rPr lang="en-US"/>
              <a:t> </a:t>
            </a:r>
            <a:r>
              <a:rPr lang="en-US" err="1"/>
              <a:t>kết</a:t>
            </a:r>
            <a:r>
              <a:rPr lang="en-US"/>
              <a:t> </a:t>
            </a:r>
            <a:r>
              <a:rPr lang="en-US" err="1"/>
              <a:t>hợp</a:t>
            </a:r>
            <a:r>
              <a:rPr lang="en-US"/>
              <a:t> </a:t>
            </a:r>
            <a:r>
              <a:rPr lang="en-US" err="1"/>
              <a:t>đa</a:t>
            </a:r>
            <a:r>
              <a:rPr lang="en-US"/>
              <a:t> </a:t>
            </a:r>
            <a:r>
              <a:rPr lang="en-US" err="1"/>
              <a:t>lớp</a:t>
            </a:r>
            <a:r>
              <a:rPr lang="en-US"/>
              <a:t>, </a:t>
            </a:r>
            <a:r>
              <a:rPr lang="en-US" err="1"/>
              <a:t>từ</a:t>
            </a:r>
            <a:r>
              <a:rPr lang="en-US"/>
              <a:t> </a:t>
            </a:r>
            <a:r>
              <a:rPr lang="en-US" err="1"/>
              <a:t>cảm</a:t>
            </a:r>
            <a:r>
              <a:rPr lang="en-US"/>
              <a:t> </a:t>
            </a:r>
            <a:r>
              <a:rPr lang="en-US" err="1"/>
              <a:t>biến</a:t>
            </a:r>
            <a:r>
              <a:rPr lang="en-US"/>
              <a:t> </a:t>
            </a:r>
            <a:r>
              <a:rPr lang="en-US" err="1"/>
              <a:t>đến</a:t>
            </a:r>
            <a:r>
              <a:rPr lang="en-US"/>
              <a:t> cloud, </a:t>
            </a:r>
            <a:r>
              <a:rPr lang="en-US" err="1"/>
              <a:t>từ</a:t>
            </a:r>
            <a:r>
              <a:rPr lang="en-US"/>
              <a:t> </a:t>
            </a:r>
            <a:r>
              <a:rPr lang="en-US" err="1"/>
              <a:t>giám</a:t>
            </a:r>
            <a:r>
              <a:rPr lang="en-US"/>
              <a:t> </a:t>
            </a:r>
            <a:r>
              <a:rPr lang="en-US" err="1"/>
              <a:t>sát</a:t>
            </a:r>
            <a:r>
              <a:rPr lang="en-US"/>
              <a:t> </a:t>
            </a:r>
            <a:r>
              <a:rPr lang="en-US" err="1"/>
              <a:t>định</a:t>
            </a:r>
            <a:r>
              <a:rPr lang="en-US"/>
              <a:t> </a:t>
            </a:r>
            <a:r>
              <a:rPr lang="en-US" err="1"/>
              <a:t>luật</a:t>
            </a:r>
            <a:r>
              <a:rPr lang="en-US"/>
              <a:t> </a:t>
            </a:r>
            <a:r>
              <a:rPr lang="en-US" err="1"/>
              <a:t>đến</a:t>
            </a:r>
            <a:r>
              <a:rPr lang="en-US"/>
              <a:t> </a:t>
            </a:r>
            <a:r>
              <a:rPr lang="en-US" err="1"/>
              <a:t>mô</a:t>
            </a:r>
            <a:r>
              <a:rPr lang="en-US"/>
              <a:t> </a:t>
            </a:r>
            <a:r>
              <a:rPr lang="en-US" err="1"/>
              <a:t>hình</a:t>
            </a:r>
            <a:r>
              <a:rPr lang="en-US"/>
              <a:t> </a:t>
            </a:r>
            <a:r>
              <a:rPr lang="en-US" err="1"/>
              <a:t>học</a:t>
            </a:r>
            <a:r>
              <a:rPr lang="en-US"/>
              <a:t> </a:t>
            </a:r>
            <a:r>
              <a:rPr lang="en-US" err="1"/>
              <a:t>sâu</a:t>
            </a:r>
            <a:r>
              <a:rPr lang="en-US"/>
              <a:t>, </a:t>
            </a:r>
            <a:r>
              <a:rPr lang="en-US" err="1"/>
              <a:t>nhằm</a:t>
            </a:r>
            <a:r>
              <a:rPr lang="en-US"/>
              <a:t> </a:t>
            </a:r>
            <a:r>
              <a:rPr lang="en-US" err="1"/>
              <a:t>đảm</a:t>
            </a:r>
            <a:r>
              <a:rPr lang="en-US"/>
              <a:t> </a:t>
            </a:r>
            <a:r>
              <a:rPr lang="en-US" err="1"/>
              <a:t>bảo</a:t>
            </a:r>
            <a:r>
              <a:rPr lang="en-US"/>
              <a:t> </a:t>
            </a:r>
            <a:r>
              <a:rPr lang="en-US" err="1"/>
              <a:t>phát</a:t>
            </a:r>
            <a:r>
              <a:rPr lang="en-US"/>
              <a:t> </a:t>
            </a:r>
            <a:r>
              <a:rPr lang="en-US" err="1"/>
              <a:t>hiện</a:t>
            </a:r>
            <a:r>
              <a:rPr lang="en-US"/>
              <a:t> </a:t>
            </a:r>
            <a:r>
              <a:rPr lang="en-US" err="1"/>
              <a:t>sớm</a:t>
            </a:r>
            <a:r>
              <a:rPr lang="en-US"/>
              <a:t> – </a:t>
            </a:r>
            <a:r>
              <a:rPr lang="en-US" err="1"/>
              <a:t>chính</a:t>
            </a:r>
            <a:r>
              <a:rPr lang="en-US"/>
              <a:t> </a:t>
            </a:r>
            <a:r>
              <a:rPr lang="en-US" err="1"/>
              <a:t>xác</a:t>
            </a:r>
            <a:r>
              <a:rPr lang="en-US"/>
              <a:t> – </a:t>
            </a:r>
            <a:r>
              <a:rPr lang="en-US" err="1"/>
              <a:t>ít</a:t>
            </a:r>
            <a:r>
              <a:rPr lang="en-US"/>
              <a:t> </a:t>
            </a:r>
            <a:r>
              <a:rPr lang="en-US" err="1"/>
              <a:t>gây</a:t>
            </a:r>
            <a:r>
              <a:rPr lang="en-US"/>
              <a:t> </a:t>
            </a:r>
            <a:r>
              <a:rPr lang="en-US" err="1"/>
              <a:t>nhiễu</a:t>
            </a:r>
            <a:r>
              <a:rPr lang="en-US"/>
              <a:t>.</a:t>
            </a:r>
          </a:p>
        </p:txBody>
      </p:sp>
    </p:spTree>
    <p:extLst>
      <p:ext uri="{BB962C8B-B14F-4D97-AF65-F5344CB8AC3E}">
        <p14:creationId xmlns:p14="http://schemas.microsoft.com/office/powerpoint/2010/main" val="184263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957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99F08-ACAA-B317-533A-B3919E83C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E09DE-347C-8D5C-C367-CFF994F750E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6856B8-8F55-1C43-EBC2-210FF0DE80B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9680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11F87-6A59-0B70-DD02-3128E84DC5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8D7D4A-5573-1E48-2B1D-375ACCF7C5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9B828CA-D11A-4819-48E2-F0D3D05A336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4768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7E9CE-E914-DB31-EC23-0760A3A64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A02FC8-BCD2-253A-3C4E-4D3935A9F7D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509130-4FFF-F329-7B8A-BECD3AE62B2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1212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a:extLst>
            <a:ext uri="{FF2B5EF4-FFF2-40B4-BE49-F238E27FC236}">
              <a16:creationId xmlns:a16="http://schemas.microsoft.com/office/drawing/2014/main" id="{F353071D-7BA2-D82E-9F4B-74094FB9DA31}"/>
            </a:ext>
          </a:extLst>
        </p:cNvPr>
        <p:cNvGrpSpPr/>
        <p:nvPr/>
      </p:nvGrpSpPr>
      <p:grpSpPr>
        <a:xfrm>
          <a:off x="0" y="0"/>
          <a:ext cx="0" cy="0"/>
          <a:chOff x="0" y="0"/>
          <a:chExt cx="0" cy="0"/>
        </a:xfrm>
      </p:grpSpPr>
      <p:sp>
        <p:nvSpPr>
          <p:cNvPr id="76" name="Google Shape;76;p1:notes">
            <a:extLst>
              <a:ext uri="{FF2B5EF4-FFF2-40B4-BE49-F238E27FC236}">
                <a16:creationId xmlns:a16="http://schemas.microsoft.com/office/drawing/2014/main" id="{022F02C9-45DB-B29C-73E4-795A6C2FEE8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 name="Google Shape;77;p1:notes">
            <a:extLst>
              <a:ext uri="{FF2B5EF4-FFF2-40B4-BE49-F238E27FC236}">
                <a16:creationId xmlns:a16="http://schemas.microsoft.com/office/drawing/2014/main" id="{6F6985B3-54F6-6259-11A6-15C16068E8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170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dirty="0"/>
          </a:p>
        </p:txBody>
      </p:sp>
      <p:sp>
        <p:nvSpPr>
          <p:cNvPr id="86" name="Google Shape;86;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r>
              <a:rPr lang="en-US" b="1" err="1"/>
              <a:t>Cá</a:t>
            </a:r>
            <a:r>
              <a:rPr lang="en-US" b="1"/>
              <a:t> </a:t>
            </a:r>
            <a:r>
              <a:rPr lang="en-US" b="1" err="1"/>
              <a:t>nhân</a:t>
            </a:r>
            <a:r>
              <a:rPr lang="en-US" b="1"/>
              <a:t> </a:t>
            </a:r>
            <a:r>
              <a:rPr lang="en-US" b="1" err="1"/>
              <a:t>hóa</a:t>
            </a:r>
            <a:r>
              <a:rPr lang="en-US" b="1"/>
              <a:t> </a:t>
            </a:r>
            <a:r>
              <a:rPr lang="en-US" b="1" err="1"/>
              <a:t>trải</a:t>
            </a:r>
            <a:r>
              <a:rPr lang="en-US" b="1"/>
              <a:t> </a:t>
            </a:r>
            <a:r>
              <a:rPr lang="en-US" b="1" err="1"/>
              <a:t>nghiệm</a:t>
            </a:r>
            <a:r>
              <a:rPr lang="en-US"/>
              <a:t>: </a:t>
            </a:r>
            <a:r>
              <a:rPr lang="en-US" err="1"/>
              <a:t>Dựa</a:t>
            </a:r>
            <a:r>
              <a:rPr lang="en-US"/>
              <a:t> </a:t>
            </a:r>
            <a:r>
              <a:rPr lang="en-US" err="1"/>
              <a:t>vào</a:t>
            </a:r>
            <a:r>
              <a:rPr lang="en-US"/>
              <a:t> </a:t>
            </a:r>
            <a:r>
              <a:rPr lang="en-US" err="1"/>
              <a:t>hành</a:t>
            </a:r>
            <a:r>
              <a:rPr lang="en-US"/>
              <a:t> vi, </a:t>
            </a:r>
            <a:r>
              <a:rPr lang="en-US" err="1"/>
              <a:t>vị</a:t>
            </a:r>
            <a:r>
              <a:rPr lang="en-US"/>
              <a:t> </a:t>
            </a:r>
            <a:r>
              <a:rPr lang="en-US" err="1"/>
              <a:t>trí</a:t>
            </a:r>
            <a:r>
              <a:rPr lang="en-US"/>
              <a:t> </a:t>
            </a:r>
            <a:r>
              <a:rPr lang="en-US" err="1"/>
              <a:t>và</a:t>
            </a:r>
            <a:r>
              <a:rPr lang="en-US"/>
              <a:t> </a:t>
            </a:r>
            <a:r>
              <a:rPr lang="en-US" err="1"/>
              <a:t>dữ</a:t>
            </a:r>
            <a:r>
              <a:rPr lang="en-US"/>
              <a:t> </a:t>
            </a:r>
            <a:r>
              <a:rPr lang="en-US" err="1"/>
              <a:t>liệu</a:t>
            </a:r>
            <a:r>
              <a:rPr lang="en-US"/>
              <a:t> </a:t>
            </a:r>
            <a:r>
              <a:rPr lang="en-US" err="1"/>
              <a:t>sinh</a:t>
            </a:r>
            <a:r>
              <a:rPr lang="en-US"/>
              <a:t> </a:t>
            </a:r>
            <a:r>
              <a:rPr lang="en-US" err="1"/>
              <a:t>học</a:t>
            </a:r>
            <a:r>
              <a:rPr lang="en-US"/>
              <a:t>, </a:t>
            </a:r>
            <a:r>
              <a:rPr lang="en-US" err="1"/>
              <a:t>hệ</a:t>
            </a:r>
            <a:r>
              <a:rPr lang="en-US"/>
              <a:t> </a:t>
            </a:r>
            <a:r>
              <a:rPr lang="en-US" err="1"/>
              <a:t>thống</a:t>
            </a:r>
            <a:r>
              <a:rPr lang="en-US"/>
              <a:t> </a:t>
            </a:r>
            <a:r>
              <a:rPr lang="en-US" err="1"/>
              <a:t>HIoT</a:t>
            </a:r>
            <a:r>
              <a:rPr lang="en-US"/>
              <a:t> </a:t>
            </a:r>
            <a:r>
              <a:rPr lang="en-US" err="1"/>
              <a:t>có</a:t>
            </a:r>
            <a:r>
              <a:rPr lang="en-US"/>
              <a:t> </a:t>
            </a:r>
            <a:r>
              <a:rPr lang="en-US" err="1"/>
              <a:t>thể</a:t>
            </a:r>
            <a:r>
              <a:rPr lang="en-US"/>
              <a:t> </a:t>
            </a:r>
            <a:r>
              <a:rPr lang="en-US" err="1"/>
              <a:t>tự</a:t>
            </a:r>
            <a:r>
              <a:rPr lang="en-US"/>
              <a:t> </a:t>
            </a:r>
            <a:r>
              <a:rPr lang="en-US" err="1"/>
              <a:t>động</a:t>
            </a:r>
            <a:r>
              <a:rPr lang="en-US"/>
              <a:t> </a:t>
            </a:r>
            <a:r>
              <a:rPr lang="en-US" err="1"/>
              <a:t>điều</a:t>
            </a:r>
            <a:r>
              <a:rPr lang="en-US"/>
              <a:t> </a:t>
            </a:r>
            <a:r>
              <a:rPr lang="en-US" err="1"/>
              <a:t>chỉnh</a:t>
            </a:r>
            <a:r>
              <a:rPr lang="en-US"/>
              <a:t> </a:t>
            </a:r>
            <a:r>
              <a:rPr lang="en-US" err="1"/>
              <a:t>môi</a:t>
            </a:r>
            <a:r>
              <a:rPr lang="en-US"/>
              <a:t> </a:t>
            </a:r>
            <a:r>
              <a:rPr lang="en-US" err="1"/>
              <a:t>trường</a:t>
            </a:r>
            <a:r>
              <a:rPr lang="en-US"/>
              <a:t> (</a:t>
            </a:r>
            <a:r>
              <a:rPr lang="en-US" err="1"/>
              <a:t>ánh</a:t>
            </a:r>
            <a:r>
              <a:rPr lang="en-US"/>
              <a:t> </a:t>
            </a:r>
            <a:r>
              <a:rPr lang="en-US" err="1"/>
              <a:t>sáng</a:t>
            </a:r>
            <a:r>
              <a:rPr lang="en-US"/>
              <a:t>, </a:t>
            </a:r>
            <a:r>
              <a:rPr lang="en-US" err="1"/>
              <a:t>nhiệt</a:t>
            </a:r>
            <a:r>
              <a:rPr lang="en-US"/>
              <a:t> </a:t>
            </a:r>
            <a:r>
              <a:rPr lang="en-US" err="1"/>
              <a:t>độ</a:t>
            </a:r>
            <a:r>
              <a:rPr lang="en-US"/>
              <a:t>, </a:t>
            </a:r>
            <a:r>
              <a:rPr lang="en-US" err="1"/>
              <a:t>âm</a:t>
            </a:r>
            <a:r>
              <a:rPr lang="en-US"/>
              <a:t> </a:t>
            </a:r>
            <a:r>
              <a:rPr lang="en-US" err="1"/>
              <a:t>thanh</a:t>
            </a:r>
            <a:r>
              <a:rPr lang="en-US"/>
              <a:t>) </a:t>
            </a:r>
            <a:r>
              <a:rPr lang="en-US" err="1"/>
              <a:t>phù</a:t>
            </a:r>
            <a:r>
              <a:rPr lang="en-US"/>
              <a:t> </a:t>
            </a:r>
            <a:r>
              <a:rPr lang="en-US" err="1"/>
              <a:t>hợp</a:t>
            </a:r>
            <a:r>
              <a:rPr lang="en-US"/>
              <a:t> </a:t>
            </a:r>
            <a:r>
              <a:rPr lang="en-US" err="1"/>
              <a:t>với</a:t>
            </a:r>
            <a:r>
              <a:rPr lang="en-US"/>
              <a:t> </a:t>
            </a:r>
            <a:r>
              <a:rPr lang="en-US" err="1"/>
              <a:t>từng</a:t>
            </a:r>
            <a:r>
              <a:rPr lang="en-US"/>
              <a:t> </a:t>
            </a:r>
            <a:r>
              <a:rPr lang="en-US" err="1"/>
              <a:t>cá</a:t>
            </a:r>
            <a:r>
              <a:rPr lang="en-US"/>
              <a:t> </a:t>
            </a:r>
            <a:r>
              <a:rPr lang="en-US" err="1"/>
              <a:t>nhân</a:t>
            </a:r>
            <a:r>
              <a:rPr lang="en-US"/>
              <a:t>.</a:t>
            </a:r>
          </a:p>
          <a:p>
            <a:pPr marL="171450" indent="-171450"/>
            <a:r>
              <a:rPr lang="en-US" b="1" err="1"/>
              <a:t>Cải</a:t>
            </a:r>
            <a:r>
              <a:rPr lang="en-US" b="1"/>
              <a:t> </a:t>
            </a:r>
            <a:r>
              <a:rPr lang="en-US" b="1" err="1"/>
              <a:t>thiện</a:t>
            </a:r>
            <a:r>
              <a:rPr lang="en-US" b="1"/>
              <a:t> </a:t>
            </a:r>
            <a:r>
              <a:rPr lang="en-US" b="1" err="1"/>
              <a:t>chăm</a:t>
            </a:r>
            <a:r>
              <a:rPr lang="en-US" b="1"/>
              <a:t> </a:t>
            </a:r>
            <a:r>
              <a:rPr lang="en-US" b="1" err="1"/>
              <a:t>sóc</a:t>
            </a:r>
            <a:r>
              <a:rPr lang="en-US" b="1"/>
              <a:t> </a:t>
            </a:r>
            <a:r>
              <a:rPr lang="en-US" b="1" err="1"/>
              <a:t>sức</a:t>
            </a:r>
            <a:r>
              <a:rPr lang="en-US" b="1"/>
              <a:t> </a:t>
            </a:r>
            <a:r>
              <a:rPr lang="en-US" b="1" err="1"/>
              <a:t>khỏe</a:t>
            </a:r>
            <a:r>
              <a:rPr lang="en-US"/>
              <a:t>: Theo </a:t>
            </a:r>
            <a:r>
              <a:rPr lang="en-US" err="1"/>
              <a:t>dõi</a:t>
            </a:r>
            <a:r>
              <a:rPr lang="en-US"/>
              <a:t> </a:t>
            </a:r>
            <a:r>
              <a:rPr lang="en-US" err="1"/>
              <a:t>nhịp</a:t>
            </a:r>
            <a:r>
              <a:rPr lang="en-US"/>
              <a:t> </a:t>
            </a:r>
            <a:r>
              <a:rPr lang="en-US" err="1"/>
              <a:t>tim</a:t>
            </a:r>
            <a:r>
              <a:rPr lang="en-US"/>
              <a:t>, </a:t>
            </a:r>
            <a:r>
              <a:rPr lang="en-US" err="1"/>
              <a:t>huyết</a:t>
            </a:r>
            <a:r>
              <a:rPr lang="en-US"/>
              <a:t> </a:t>
            </a:r>
            <a:r>
              <a:rPr lang="en-US" err="1"/>
              <a:t>áp</a:t>
            </a:r>
            <a:r>
              <a:rPr lang="en-US"/>
              <a:t>, </a:t>
            </a:r>
            <a:r>
              <a:rPr lang="en-US" err="1"/>
              <a:t>giấc</a:t>
            </a:r>
            <a:r>
              <a:rPr lang="en-US"/>
              <a:t> </a:t>
            </a:r>
            <a:r>
              <a:rPr lang="en-US" err="1"/>
              <a:t>ngủ</a:t>
            </a:r>
            <a:r>
              <a:rPr lang="en-US"/>
              <a:t> </a:t>
            </a:r>
            <a:r>
              <a:rPr lang="en-US" err="1"/>
              <a:t>và</a:t>
            </a:r>
            <a:r>
              <a:rPr lang="en-US"/>
              <a:t> </a:t>
            </a:r>
            <a:r>
              <a:rPr lang="en-US" err="1"/>
              <a:t>các</a:t>
            </a:r>
            <a:r>
              <a:rPr lang="en-US"/>
              <a:t> </a:t>
            </a:r>
            <a:r>
              <a:rPr lang="en-US" err="1"/>
              <a:t>chỉ</a:t>
            </a:r>
            <a:r>
              <a:rPr lang="en-US"/>
              <a:t> </a:t>
            </a:r>
            <a:r>
              <a:rPr lang="en-US" err="1"/>
              <a:t>số</a:t>
            </a:r>
            <a:r>
              <a:rPr lang="en-US"/>
              <a:t> </a:t>
            </a:r>
            <a:r>
              <a:rPr lang="en-US" err="1"/>
              <a:t>sinh</a:t>
            </a:r>
            <a:r>
              <a:rPr lang="en-US"/>
              <a:t> </a:t>
            </a:r>
            <a:r>
              <a:rPr lang="en-US" err="1"/>
              <a:t>tồn</a:t>
            </a:r>
            <a:r>
              <a:rPr lang="en-US"/>
              <a:t> </a:t>
            </a:r>
            <a:r>
              <a:rPr lang="en-US" err="1"/>
              <a:t>để</a:t>
            </a:r>
            <a:r>
              <a:rPr lang="en-US"/>
              <a:t> </a:t>
            </a:r>
            <a:r>
              <a:rPr lang="en-US" err="1"/>
              <a:t>cảnh</a:t>
            </a:r>
            <a:r>
              <a:rPr lang="en-US"/>
              <a:t> </a:t>
            </a:r>
            <a:r>
              <a:rPr lang="en-US" err="1"/>
              <a:t>báo</a:t>
            </a:r>
            <a:r>
              <a:rPr lang="en-US"/>
              <a:t> </a:t>
            </a:r>
            <a:r>
              <a:rPr lang="en-US" err="1"/>
              <a:t>sớm</a:t>
            </a:r>
            <a:r>
              <a:rPr lang="en-US"/>
              <a:t> </a:t>
            </a:r>
            <a:r>
              <a:rPr lang="en-US" err="1"/>
              <a:t>nguy</a:t>
            </a:r>
            <a:r>
              <a:rPr lang="en-US"/>
              <a:t> </a:t>
            </a:r>
            <a:r>
              <a:rPr lang="en-US" err="1"/>
              <a:t>cơ</a:t>
            </a:r>
            <a:r>
              <a:rPr lang="en-US"/>
              <a:t> </a:t>
            </a:r>
            <a:r>
              <a:rPr lang="en-US" err="1"/>
              <a:t>bệnh</a:t>
            </a:r>
            <a:r>
              <a:rPr lang="en-US"/>
              <a:t>.</a:t>
            </a:r>
          </a:p>
          <a:p>
            <a:pPr marL="171450" indent="-171450"/>
            <a:r>
              <a:rPr lang="en-US" b="1" err="1"/>
              <a:t>Hỗ</a:t>
            </a:r>
            <a:r>
              <a:rPr lang="en-US" b="1"/>
              <a:t> </a:t>
            </a:r>
            <a:r>
              <a:rPr lang="en-US" b="1" err="1"/>
              <a:t>trợ</a:t>
            </a:r>
            <a:r>
              <a:rPr lang="en-US" b="1"/>
              <a:t> </a:t>
            </a:r>
            <a:r>
              <a:rPr lang="en-US" b="1" err="1"/>
              <a:t>người</a:t>
            </a:r>
            <a:r>
              <a:rPr lang="en-US" b="1"/>
              <a:t> </a:t>
            </a:r>
            <a:r>
              <a:rPr lang="en-US" b="1" err="1"/>
              <a:t>khuyết</a:t>
            </a:r>
            <a:r>
              <a:rPr lang="en-US" b="1"/>
              <a:t> </a:t>
            </a:r>
            <a:r>
              <a:rPr lang="en-US" b="1" err="1"/>
              <a:t>tật</a:t>
            </a:r>
            <a:r>
              <a:rPr lang="en-US" b="1"/>
              <a:t> </a:t>
            </a:r>
            <a:r>
              <a:rPr lang="en-US" b="1" err="1"/>
              <a:t>hoặc</a:t>
            </a:r>
            <a:r>
              <a:rPr lang="en-US" b="1"/>
              <a:t> </a:t>
            </a:r>
            <a:r>
              <a:rPr lang="en-US" b="1" err="1"/>
              <a:t>người</a:t>
            </a:r>
            <a:r>
              <a:rPr lang="en-US" b="1"/>
              <a:t> </a:t>
            </a:r>
            <a:r>
              <a:rPr lang="en-US" b="1" err="1"/>
              <a:t>cao</a:t>
            </a:r>
            <a:r>
              <a:rPr lang="en-US" b="1"/>
              <a:t> </a:t>
            </a:r>
            <a:r>
              <a:rPr lang="en-US" b="1" err="1"/>
              <a:t>tuổi</a:t>
            </a:r>
            <a:r>
              <a:rPr lang="en-US"/>
              <a:t>: </a:t>
            </a:r>
            <a:r>
              <a:rPr lang="en-US" err="1"/>
              <a:t>Cảm</a:t>
            </a:r>
            <a:r>
              <a:rPr lang="en-US"/>
              <a:t> </a:t>
            </a:r>
            <a:r>
              <a:rPr lang="en-US" err="1"/>
              <a:t>biến</a:t>
            </a:r>
            <a:r>
              <a:rPr lang="en-US"/>
              <a:t> </a:t>
            </a:r>
            <a:r>
              <a:rPr lang="en-US" err="1"/>
              <a:t>chuyển</a:t>
            </a:r>
            <a:r>
              <a:rPr lang="en-US"/>
              <a:t> </a:t>
            </a:r>
            <a:r>
              <a:rPr lang="en-US" err="1"/>
              <a:t>động</a:t>
            </a:r>
            <a:r>
              <a:rPr lang="en-US"/>
              <a:t>, </a:t>
            </a:r>
            <a:r>
              <a:rPr lang="en-US" err="1"/>
              <a:t>thiết</a:t>
            </a:r>
            <a:r>
              <a:rPr lang="en-US"/>
              <a:t> </a:t>
            </a:r>
            <a:r>
              <a:rPr lang="en-US" err="1"/>
              <a:t>bị</a:t>
            </a:r>
            <a:r>
              <a:rPr lang="en-US"/>
              <a:t> </a:t>
            </a:r>
            <a:r>
              <a:rPr lang="en-US" err="1"/>
              <a:t>đeo</a:t>
            </a:r>
            <a:r>
              <a:rPr lang="en-US"/>
              <a:t> </a:t>
            </a:r>
            <a:r>
              <a:rPr lang="en-US" err="1"/>
              <a:t>có</a:t>
            </a:r>
            <a:r>
              <a:rPr lang="en-US"/>
              <a:t> </a:t>
            </a:r>
            <a:r>
              <a:rPr lang="en-US" err="1"/>
              <a:t>thể</a:t>
            </a:r>
            <a:r>
              <a:rPr lang="en-US"/>
              <a:t> </a:t>
            </a:r>
            <a:r>
              <a:rPr lang="en-US" err="1"/>
              <a:t>gửi</a:t>
            </a:r>
            <a:r>
              <a:rPr lang="en-US"/>
              <a:t> </a:t>
            </a:r>
            <a:r>
              <a:rPr lang="en-US" err="1"/>
              <a:t>tín</a:t>
            </a:r>
            <a:r>
              <a:rPr lang="en-US"/>
              <a:t> </a:t>
            </a:r>
            <a:r>
              <a:rPr lang="en-US" err="1"/>
              <a:t>hiệu</a:t>
            </a:r>
            <a:r>
              <a:rPr lang="en-US"/>
              <a:t> </a:t>
            </a:r>
            <a:r>
              <a:rPr lang="en-US" err="1"/>
              <a:t>cấp</a:t>
            </a:r>
            <a:r>
              <a:rPr lang="en-US"/>
              <a:t> </a:t>
            </a:r>
            <a:r>
              <a:rPr lang="en-US" err="1"/>
              <a:t>cứu</a:t>
            </a:r>
            <a:r>
              <a:rPr lang="en-US"/>
              <a:t> </a:t>
            </a:r>
            <a:r>
              <a:rPr lang="en-US" err="1"/>
              <a:t>nếu</a:t>
            </a:r>
            <a:r>
              <a:rPr lang="en-US"/>
              <a:t> </a:t>
            </a:r>
            <a:r>
              <a:rPr lang="en-US" err="1"/>
              <a:t>phát</a:t>
            </a:r>
            <a:r>
              <a:rPr lang="en-US"/>
              <a:t> </a:t>
            </a:r>
            <a:r>
              <a:rPr lang="en-US" err="1"/>
              <a:t>hiện</a:t>
            </a:r>
            <a:r>
              <a:rPr lang="en-US"/>
              <a:t> </a:t>
            </a:r>
            <a:r>
              <a:rPr lang="en-US" err="1"/>
              <a:t>té</a:t>
            </a:r>
            <a:r>
              <a:rPr lang="en-US"/>
              <a:t> </a:t>
            </a:r>
            <a:r>
              <a:rPr lang="en-US" err="1"/>
              <a:t>ngã</a:t>
            </a:r>
            <a:r>
              <a:rPr lang="en-US"/>
              <a:t> </a:t>
            </a:r>
            <a:r>
              <a:rPr lang="en-US" err="1"/>
              <a:t>hoặc</a:t>
            </a:r>
            <a:r>
              <a:rPr lang="en-US"/>
              <a:t> </a:t>
            </a:r>
            <a:r>
              <a:rPr lang="en-US" err="1"/>
              <a:t>bất</a:t>
            </a:r>
            <a:r>
              <a:rPr lang="en-US"/>
              <a:t> </a:t>
            </a:r>
            <a:r>
              <a:rPr lang="en-US" err="1"/>
              <a:t>thường</a:t>
            </a:r>
            <a:r>
              <a:rPr lang="en-US"/>
              <a:t>.</a:t>
            </a:r>
          </a:p>
          <a:p>
            <a:pPr marL="171450" indent="-171450"/>
            <a:r>
              <a:rPr lang="en-US" b="1"/>
              <a:t>Tăng </a:t>
            </a:r>
            <a:r>
              <a:rPr lang="en-US" b="1" err="1"/>
              <a:t>cường</a:t>
            </a:r>
            <a:r>
              <a:rPr lang="en-US" b="1"/>
              <a:t> an </a:t>
            </a:r>
            <a:r>
              <a:rPr lang="en-US" b="1" err="1"/>
              <a:t>ninh</a:t>
            </a:r>
            <a:r>
              <a:rPr lang="en-US" b="1"/>
              <a:t> </a:t>
            </a:r>
            <a:r>
              <a:rPr lang="en-US" b="1" err="1"/>
              <a:t>cá</a:t>
            </a:r>
            <a:r>
              <a:rPr lang="en-US" b="1"/>
              <a:t> </a:t>
            </a:r>
            <a:r>
              <a:rPr lang="en-US" b="1" err="1"/>
              <a:t>nhân</a:t>
            </a:r>
            <a:r>
              <a:rPr lang="en-US"/>
              <a:t>: </a:t>
            </a:r>
            <a:r>
              <a:rPr lang="en-US" err="1"/>
              <a:t>Thiết</a:t>
            </a:r>
            <a:r>
              <a:rPr lang="en-US"/>
              <a:t> </a:t>
            </a:r>
            <a:r>
              <a:rPr lang="en-US" err="1"/>
              <a:t>bị</a:t>
            </a:r>
            <a:r>
              <a:rPr lang="en-US"/>
              <a:t> </a:t>
            </a:r>
            <a:r>
              <a:rPr lang="en-US" err="1"/>
              <a:t>định</a:t>
            </a:r>
            <a:r>
              <a:rPr lang="en-US"/>
              <a:t> </a:t>
            </a:r>
            <a:r>
              <a:rPr lang="en-US" err="1"/>
              <a:t>vị</a:t>
            </a:r>
            <a:r>
              <a:rPr lang="en-US"/>
              <a:t>, camera, </a:t>
            </a:r>
            <a:r>
              <a:rPr lang="en-US" err="1"/>
              <a:t>và</a:t>
            </a:r>
            <a:r>
              <a:rPr lang="en-US"/>
              <a:t> </a:t>
            </a:r>
            <a:r>
              <a:rPr lang="en-US" err="1"/>
              <a:t>khóa</a:t>
            </a:r>
            <a:r>
              <a:rPr lang="en-US"/>
              <a:t> </a:t>
            </a:r>
            <a:r>
              <a:rPr lang="en-US" err="1"/>
              <a:t>thông</a:t>
            </a:r>
            <a:r>
              <a:rPr lang="en-US"/>
              <a:t> </a:t>
            </a:r>
            <a:r>
              <a:rPr lang="en-US" err="1"/>
              <a:t>minh</a:t>
            </a:r>
            <a:r>
              <a:rPr lang="en-US"/>
              <a:t> </a:t>
            </a:r>
            <a:r>
              <a:rPr lang="en-US" err="1"/>
              <a:t>giúp</a:t>
            </a:r>
            <a:r>
              <a:rPr lang="en-US"/>
              <a:t> </a:t>
            </a:r>
            <a:r>
              <a:rPr lang="en-US" err="1"/>
              <a:t>bảo</a:t>
            </a:r>
            <a:r>
              <a:rPr lang="en-US"/>
              <a:t> </a:t>
            </a:r>
            <a:r>
              <a:rPr lang="en-US" err="1"/>
              <a:t>vệ</a:t>
            </a:r>
            <a:r>
              <a:rPr lang="en-US"/>
              <a:t> </a:t>
            </a:r>
            <a:r>
              <a:rPr lang="en-US" err="1"/>
              <a:t>người</a:t>
            </a:r>
            <a:r>
              <a:rPr lang="en-US"/>
              <a:t> </a:t>
            </a:r>
            <a:r>
              <a:rPr lang="en-US" err="1"/>
              <a:t>dùng</a:t>
            </a:r>
            <a:r>
              <a:rPr lang="en-US"/>
              <a:t> </a:t>
            </a:r>
            <a:r>
              <a:rPr lang="en-US" err="1"/>
              <a:t>và</a:t>
            </a:r>
            <a:r>
              <a:rPr lang="en-US"/>
              <a:t> </a:t>
            </a:r>
            <a:r>
              <a:rPr lang="en-US" err="1"/>
              <a:t>tài</a:t>
            </a:r>
            <a:r>
              <a:rPr lang="en-US"/>
              <a:t> </a:t>
            </a:r>
            <a:r>
              <a:rPr lang="en-US" err="1"/>
              <a:t>sản</a:t>
            </a:r>
            <a:r>
              <a:rPr lang="en-US"/>
              <a:t>.</a:t>
            </a:r>
          </a:p>
          <a:p>
            <a:pPr marL="171450" indent="-171450"/>
            <a:r>
              <a:rPr lang="en-US" b="1" err="1"/>
              <a:t>Góp</a:t>
            </a:r>
            <a:r>
              <a:rPr lang="en-US" b="1"/>
              <a:t> </a:t>
            </a:r>
            <a:r>
              <a:rPr lang="en-US" b="1" err="1"/>
              <a:t>phần</a:t>
            </a:r>
            <a:r>
              <a:rPr lang="en-US" b="1"/>
              <a:t> </a:t>
            </a:r>
            <a:r>
              <a:rPr lang="en-US" b="1" err="1"/>
              <a:t>phát</a:t>
            </a:r>
            <a:r>
              <a:rPr lang="en-US" b="1"/>
              <a:t> </a:t>
            </a:r>
            <a:r>
              <a:rPr lang="en-US" b="1" err="1"/>
              <a:t>triển</a:t>
            </a:r>
            <a:r>
              <a:rPr lang="en-US" b="1"/>
              <a:t> </a:t>
            </a:r>
            <a:r>
              <a:rPr lang="en-US" b="1" err="1"/>
              <a:t>thành</a:t>
            </a:r>
            <a:r>
              <a:rPr lang="en-US" b="1"/>
              <a:t> </a:t>
            </a:r>
            <a:r>
              <a:rPr lang="en-US" b="1" err="1"/>
              <a:t>phố</a:t>
            </a:r>
            <a:r>
              <a:rPr lang="en-US" b="1"/>
              <a:t> </a:t>
            </a:r>
            <a:r>
              <a:rPr lang="en-US" b="1" err="1"/>
              <a:t>thông</a:t>
            </a:r>
            <a:r>
              <a:rPr lang="en-US" b="1"/>
              <a:t> </a:t>
            </a:r>
            <a:r>
              <a:rPr lang="en-US" b="1" err="1"/>
              <a:t>minh</a:t>
            </a:r>
            <a:r>
              <a:rPr lang="en-US" b="1"/>
              <a:t> (Smart City)</a:t>
            </a:r>
            <a:r>
              <a:rPr lang="en-US"/>
              <a:t>: </a:t>
            </a:r>
            <a:r>
              <a:rPr lang="en-US" err="1"/>
              <a:t>Hành</a:t>
            </a:r>
            <a:r>
              <a:rPr lang="en-US"/>
              <a:t> vi </a:t>
            </a:r>
            <a:r>
              <a:rPr lang="en-US" err="1"/>
              <a:t>người</a:t>
            </a:r>
            <a:r>
              <a:rPr lang="en-US"/>
              <a:t> </a:t>
            </a:r>
            <a:r>
              <a:rPr lang="en-US" err="1"/>
              <a:t>dùng</a:t>
            </a:r>
            <a:r>
              <a:rPr lang="en-US"/>
              <a:t> </a:t>
            </a:r>
            <a:r>
              <a:rPr lang="en-US" err="1"/>
              <a:t>được</a:t>
            </a:r>
            <a:r>
              <a:rPr lang="en-US"/>
              <a:t> </a:t>
            </a:r>
            <a:r>
              <a:rPr lang="en-US" err="1"/>
              <a:t>tích</a:t>
            </a:r>
            <a:r>
              <a:rPr lang="en-US"/>
              <a:t> </a:t>
            </a:r>
            <a:r>
              <a:rPr lang="en-US" err="1"/>
              <a:t>hợp</a:t>
            </a:r>
            <a:r>
              <a:rPr lang="en-US"/>
              <a:t> </a:t>
            </a:r>
            <a:r>
              <a:rPr lang="en-US" err="1"/>
              <a:t>vào</a:t>
            </a:r>
            <a:r>
              <a:rPr lang="en-US"/>
              <a:t> </a:t>
            </a:r>
            <a:r>
              <a:rPr lang="en-US" err="1"/>
              <a:t>hệ</a:t>
            </a:r>
            <a:r>
              <a:rPr lang="en-US"/>
              <a:t> </a:t>
            </a:r>
            <a:r>
              <a:rPr lang="en-US" err="1"/>
              <a:t>thống</a:t>
            </a:r>
            <a:r>
              <a:rPr lang="en-US"/>
              <a:t> </a:t>
            </a:r>
            <a:r>
              <a:rPr lang="en-US" err="1"/>
              <a:t>giao</a:t>
            </a:r>
            <a:r>
              <a:rPr lang="en-US"/>
              <a:t> </a:t>
            </a:r>
            <a:r>
              <a:rPr lang="en-US" err="1"/>
              <a:t>thông</a:t>
            </a:r>
            <a:r>
              <a:rPr lang="en-US"/>
              <a:t>, </a:t>
            </a:r>
            <a:r>
              <a:rPr lang="en-US" err="1"/>
              <a:t>năng</a:t>
            </a:r>
            <a:r>
              <a:rPr lang="en-US"/>
              <a:t> </a:t>
            </a:r>
            <a:r>
              <a:rPr lang="en-US" err="1"/>
              <a:t>lượng</a:t>
            </a:r>
            <a:r>
              <a:rPr lang="en-US"/>
              <a:t>, </a:t>
            </a:r>
            <a:r>
              <a:rPr lang="en-US" err="1"/>
              <a:t>môi</a:t>
            </a:r>
            <a:r>
              <a:rPr lang="en-US"/>
              <a:t> </a:t>
            </a:r>
            <a:r>
              <a:rPr lang="en-US" err="1"/>
              <a:t>trường</a:t>
            </a:r>
            <a:r>
              <a:rPr lang="en-US"/>
              <a:t> </a:t>
            </a:r>
            <a:r>
              <a:rPr lang="en-US" err="1"/>
              <a:t>để</a:t>
            </a:r>
            <a:r>
              <a:rPr lang="en-US"/>
              <a:t> </a:t>
            </a:r>
            <a:r>
              <a:rPr lang="en-US" err="1"/>
              <a:t>tối</a:t>
            </a:r>
            <a:r>
              <a:rPr lang="en-US"/>
              <a:t> </a:t>
            </a:r>
            <a:r>
              <a:rPr lang="en-US" err="1"/>
              <a:t>ưu</a:t>
            </a:r>
            <a:r>
              <a:rPr lang="en-US"/>
              <a:t> </a:t>
            </a:r>
            <a:r>
              <a:rPr lang="en-US" err="1"/>
              <a:t>hiệu</a:t>
            </a:r>
            <a:r>
              <a:rPr lang="en-US"/>
              <a:t> </a:t>
            </a:r>
            <a:r>
              <a:rPr lang="en-US" err="1"/>
              <a:t>suất</a:t>
            </a:r>
            <a:r>
              <a:rPr lang="en-US"/>
              <a:t> </a:t>
            </a:r>
            <a:r>
              <a:rPr lang="en-US" err="1"/>
              <a:t>vận</a:t>
            </a:r>
            <a:r>
              <a:rPr lang="en-US"/>
              <a:t> </a:t>
            </a:r>
            <a:r>
              <a:rPr lang="en-US" err="1"/>
              <a:t>hành</a:t>
            </a:r>
            <a:r>
              <a:rPr lang="en-US"/>
              <a:t> </a:t>
            </a:r>
            <a:r>
              <a:rPr lang="en-US" err="1"/>
              <a:t>đô</a:t>
            </a:r>
            <a:r>
              <a:rPr lang="en-US"/>
              <a:t> </a:t>
            </a:r>
            <a:r>
              <a:rPr lang="en-US" err="1"/>
              <a:t>thị</a:t>
            </a:r>
            <a:r>
              <a:rPr lang="en-US"/>
              <a:t>.</a:t>
            </a:r>
          </a:p>
          <a:p>
            <a:pPr marL="158750" indent="0">
              <a:buNone/>
            </a:pPr>
            <a:endParaRPr lang="en-US">
              <a:ea typeface="Calibri"/>
            </a:endParaRPr>
          </a:p>
        </p:txBody>
      </p:sp>
    </p:spTree>
    <p:extLst>
      <p:ext uri="{BB962C8B-B14F-4D97-AF65-F5344CB8AC3E}">
        <p14:creationId xmlns:p14="http://schemas.microsoft.com/office/powerpoint/2010/main" val="1989133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a. Hardware (</a:t>
            </a:r>
            <a:r>
              <a:rPr lang="en-US" b="1" err="1"/>
              <a:t>Phần</a:t>
            </a:r>
            <a:r>
              <a:rPr lang="en-US" b="1"/>
              <a:t> </a:t>
            </a:r>
            <a:r>
              <a:rPr lang="en-US" b="1" err="1"/>
              <a:t>cứng</a:t>
            </a:r>
            <a:r>
              <a:rPr lang="en-US" b="1"/>
              <a:t>):</a:t>
            </a:r>
            <a:endParaRPr lang="en-US"/>
          </a:p>
          <a:p>
            <a:pPr marL="285750" indent="-285750">
              <a:buChar char="•"/>
            </a:pPr>
            <a:r>
              <a:rPr lang="en-US" b="1"/>
              <a:t>Tampering</a:t>
            </a:r>
            <a:r>
              <a:rPr lang="en-US">
                <a:solidFill>
                  <a:srgbClr val="4E4E4E"/>
                </a:solidFill>
              </a:rPr>
              <a:t> (can </a:t>
            </a:r>
            <a:r>
              <a:rPr lang="en-US" err="1">
                <a:solidFill>
                  <a:srgbClr val="4E4E4E"/>
                </a:solidFill>
              </a:rPr>
              <a:t>thiệp</a:t>
            </a:r>
            <a:r>
              <a:rPr lang="en-US">
                <a:solidFill>
                  <a:srgbClr val="4E4E4E"/>
                </a:solidFill>
              </a:rPr>
              <a:t>/</a:t>
            </a:r>
            <a:r>
              <a:rPr lang="en-US" err="1">
                <a:solidFill>
                  <a:srgbClr val="4E4E4E"/>
                </a:solidFill>
              </a:rPr>
              <a:t>giả</a:t>
            </a:r>
            <a:r>
              <a:rPr lang="en-US">
                <a:solidFill>
                  <a:srgbClr val="4E4E4E"/>
                </a:solidFill>
              </a:rPr>
              <a:t> </a:t>
            </a:r>
            <a:r>
              <a:rPr lang="en-US" err="1">
                <a:solidFill>
                  <a:srgbClr val="4E4E4E"/>
                </a:solidFill>
              </a:rPr>
              <a:t>mạo</a:t>
            </a:r>
            <a:r>
              <a:rPr lang="en-US">
                <a:solidFill>
                  <a:srgbClr val="4E4E4E"/>
                </a:solidFill>
              </a:rPr>
              <a:t>): Thay </a:t>
            </a:r>
            <a:r>
              <a:rPr lang="en-US" err="1">
                <a:solidFill>
                  <a:srgbClr val="4E4E4E"/>
                </a:solidFill>
              </a:rPr>
              <a:t>đổi</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phá</a:t>
            </a:r>
            <a:r>
              <a:rPr lang="en-US">
                <a:solidFill>
                  <a:srgbClr val="4E4E4E"/>
                </a:solidFill>
              </a:rPr>
              <a:t> </a:t>
            </a:r>
            <a:r>
              <a:rPr lang="en-US" err="1">
                <a:solidFill>
                  <a:srgbClr val="4E4E4E"/>
                </a:solidFill>
              </a:rPr>
              <a:t>vỡ</a:t>
            </a:r>
            <a:r>
              <a:rPr lang="en-US">
                <a:solidFill>
                  <a:srgbClr val="4E4E4E"/>
                </a:solidFill>
              </a:rPr>
              <a:t> </a:t>
            </a:r>
            <a:r>
              <a:rPr lang="en-US" err="1">
                <a:solidFill>
                  <a:srgbClr val="4E4E4E"/>
                </a:solidFill>
              </a:rPr>
              <a:t>cấu</a:t>
            </a:r>
            <a:r>
              <a:rPr lang="en-US">
                <a:solidFill>
                  <a:srgbClr val="4E4E4E"/>
                </a:solidFill>
              </a:rPr>
              <a:t> </a:t>
            </a:r>
            <a:r>
              <a:rPr lang="en-US" err="1">
                <a:solidFill>
                  <a:srgbClr val="4E4E4E"/>
                </a:solidFill>
              </a:rPr>
              <a:t>trúc</a:t>
            </a:r>
            <a:r>
              <a:rPr lang="en-US">
                <a:solidFill>
                  <a:srgbClr val="4E4E4E"/>
                </a:solidFill>
              </a:rPr>
              <a:t> </a:t>
            </a:r>
            <a:r>
              <a:rPr lang="en-US" err="1">
                <a:solidFill>
                  <a:srgbClr val="4E4E4E"/>
                </a:solidFill>
              </a:rPr>
              <a:t>phần</a:t>
            </a:r>
            <a:r>
              <a:rPr lang="en-US">
                <a:solidFill>
                  <a:srgbClr val="4E4E4E"/>
                </a:solidFill>
              </a:rPr>
              <a:t> </a:t>
            </a:r>
            <a:r>
              <a:rPr lang="en-US" err="1">
                <a:solidFill>
                  <a:srgbClr val="4E4E4E"/>
                </a:solidFill>
              </a:rPr>
              <a:t>cứng</a:t>
            </a:r>
            <a:r>
              <a:rPr lang="en-US">
                <a:solidFill>
                  <a:srgbClr val="4E4E4E"/>
                </a:solidFill>
              </a:rPr>
              <a:t> </a:t>
            </a:r>
            <a:r>
              <a:rPr lang="en-US" err="1">
                <a:solidFill>
                  <a:srgbClr val="4E4E4E"/>
                </a:solidFill>
              </a:rPr>
              <a:t>để</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a:t>
            </a:r>
            <a:r>
              <a:rPr lang="en-US" err="1">
                <a:solidFill>
                  <a:srgbClr val="4E4E4E"/>
                </a:solidFill>
              </a:rPr>
              <a:t>mạch</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bộ</a:t>
            </a:r>
            <a:r>
              <a:rPr lang="en-US">
                <a:solidFill>
                  <a:srgbClr val="4E4E4E"/>
                </a:solidFill>
              </a:rPr>
              <a:t> </a:t>
            </a:r>
            <a:r>
              <a:rPr lang="en-US" err="1">
                <a:solidFill>
                  <a:srgbClr val="4E4E4E"/>
                </a:solidFill>
              </a:rPr>
              <a:t>nhớ</a:t>
            </a:r>
            <a:r>
              <a:rPr lang="en-US">
                <a:solidFill>
                  <a:srgbClr val="4E4E4E"/>
                </a:solidFill>
              </a:rPr>
              <a:t> </a:t>
            </a:r>
            <a:r>
              <a:rPr lang="en-US" err="1">
                <a:solidFill>
                  <a:srgbClr val="4E4E4E"/>
                </a:solidFill>
              </a:rPr>
              <a:t>bên</a:t>
            </a:r>
            <a:r>
              <a:rPr lang="en-US">
                <a:solidFill>
                  <a:srgbClr val="4E4E4E"/>
                </a:solidFill>
              </a:rPr>
              <a:t> </a:t>
            </a:r>
            <a:r>
              <a:rPr lang="en-US" err="1">
                <a:solidFill>
                  <a:srgbClr val="4E4E4E"/>
                </a:solidFill>
              </a:rPr>
              <a:t>trong</a:t>
            </a:r>
            <a:r>
              <a:rPr lang="en-US">
                <a:solidFill>
                  <a:srgbClr val="4E4E4E"/>
                </a:solidFill>
              </a:rPr>
              <a:t>.</a:t>
            </a:r>
            <a:endParaRPr lang="en-US"/>
          </a:p>
          <a:p>
            <a:pPr marL="285750" indent="-285750">
              <a:buChar char="•"/>
            </a:pPr>
            <a:r>
              <a:rPr lang="en-US" b="1"/>
              <a:t>Debugging interfaces</a:t>
            </a:r>
            <a:r>
              <a:rPr lang="en-US">
                <a:solidFill>
                  <a:srgbClr val="4E4E4E"/>
                </a:solidFill>
              </a:rPr>
              <a:t> (JTAG, UART): </a:t>
            </a:r>
            <a:r>
              <a:rPr lang="en-US" err="1">
                <a:solidFill>
                  <a:srgbClr val="4E4E4E"/>
                </a:solidFill>
              </a:rPr>
              <a:t>Sử</a:t>
            </a:r>
            <a:r>
              <a:rPr lang="en-US">
                <a:solidFill>
                  <a:srgbClr val="4E4E4E"/>
                </a:solidFill>
              </a:rPr>
              <a:t> </a:t>
            </a:r>
            <a:r>
              <a:rPr lang="en-US" err="1">
                <a:solidFill>
                  <a:srgbClr val="4E4E4E"/>
                </a:solidFill>
              </a:rPr>
              <a:t>dụng</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cổng</a:t>
            </a:r>
            <a:r>
              <a:rPr lang="en-US">
                <a:solidFill>
                  <a:srgbClr val="4E4E4E"/>
                </a:solidFill>
              </a:rPr>
              <a:t> </a:t>
            </a:r>
            <a:r>
              <a:rPr lang="en-US" err="1">
                <a:solidFill>
                  <a:srgbClr val="4E4E4E"/>
                </a:solidFill>
              </a:rPr>
              <a:t>không</a:t>
            </a:r>
            <a:r>
              <a:rPr lang="en-US">
                <a:solidFill>
                  <a:srgbClr val="4E4E4E"/>
                </a:solidFill>
              </a:rPr>
              <a:t> an </a:t>
            </a:r>
            <a:r>
              <a:rPr lang="en-US" err="1">
                <a:solidFill>
                  <a:srgbClr val="4E4E4E"/>
                </a:solidFill>
              </a:rPr>
              <a:t>toàn</a:t>
            </a:r>
            <a:r>
              <a:rPr lang="en-US">
                <a:solidFill>
                  <a:srgbClr val="4E4E4E"/>
                </a:solidFill>
              </a:rPr>
              <a:t> </a:t>
            </a:r>
            <a:r>
              <a:rPr lang="en-US" err="1">
                <a:solidFill>
                  <a:srgbClr val="4E4E4E"/>
                </a:solidFill>
              </a:rPr>
              <a:t>để</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a:t>
            </a:r>
            <a:r>
              <a:rPr lang="en-US" err="1">
                <a:solidFill>
                  <a:srgbClr val="4E4E4E"/>
                </a:solidFill>
              </a:rPr>
              <a:t>trực</a:t>
            </a:r>
            <a:r>
              <a:rPr lang="en-US">
                <a:solidFill>
                  <a:srgbClr val="4E4E4E"/>
                </a:solidFill>
              </a:rPr>
              <a:t> </a:t>
            </a:r>
            <a:r>
              <a:rPr lang="en-US" err="1">
                <a:solidFill>
                  <a:srgbClr val="4E4E4E"/>
                </a:solidFill>
              </a:rPr>
              <a:t>tiếp</a:t>
            </a:r>
            <a:r>
              <a:rPr lang="en-US">
                <a:solidFill>
                  <a:srgbClr val="4E4E4E"/>
                </a:solidFill>
              </a:rPr>
              <a:t> </a:t>
            </a:r>
            <a:r>
              <a:rPr lang="en-US" err="1">
                <a:solidFill>
                  <a:srgbClr val="4E4E4E"/>
                </a:solidFill>
              </a:rPr>
              <a:t>dữ</a:t>
            </a:r>
            <a:r>
              <a:rPr lang="en-US">
                <a:solidFill>
                  <a:srgbClr val="4E4E4E"/>
                </a:solidFill>
              </a:rPr>
              <a:t> </a:t>
            </a:r>
            <a:r>
              <a:rPr lang="en-US" err="1">
                <a:solidFill>
                  <a:srgbClr val="4E4E4E"/>
                </a:solidFill>
              </a:rPr>
              <a:t>liệu</a:t>
            </a:r>
            <a:r>
              <a:rPr lang="en-US">
                <a:solidFill>
                  <a:srgbClr val="4E4E4E"/>
                </a:solidFill>
              </a:rPr>
              <a:t> </a:t>
            </a:r>
            <a:r>
              <a:rPr lang="en-US" err="1">
                <a:solidFill>
                  <a:srgbClr val="4E4E4E"/>
                </a:solidFill>
              </a:rPr>
              <a:t>nhạy</a:t>
            </a:r>
            <a:r>
              <a:rPr lang="en-US">
                <a:solidFill>
                  <a:srgbClr val="4E4E4E"/>
                </a:solidFill>
              </a:rPr>
              <a:t> </a:t>
            </a:r>
            <a:r>
              <a:rPr lang="en-US" err="1">
                <a:solidFill>
                  <a:srgbClr val="4E4E4E"/>
                </a:solidFill>
              </a:rPr>
              <a:t>cảm</a:t>
            </a:r>
            <a:r>
              <a:rPr lang="en-US">
                <a:solidFill>
                  <a:srgbClr val="4E4E4E"/>
                </a:solidFill>
              </a:rPr>
              <a:t>.</a:t>
            </a:r>
            <a:endParaRPr lang="en-US"/>
          </a:p>
          <a:p>
            <a:pPr marL="285750" indent="-285750">
              <a:buChar char="•"/>
            </a:pPr>
            <a:r>
              <a:rPr lang="en-US" b="1"/>
              <a:t>Firmware Extraction</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xuất</a:t>
            </a:r>
            <a:r>
              <a:rPr lang="en-US">
                <a:solidFill>
                  <a:srgbClr val="4E4E4E"/>
                </a:solidFill>
              </a:rPr>
              <a:t> firmware </a:t>
            </a:r>
            <a:r>
              <a:rPr lang="en-US" err="1">
                <a:solidFill>
                  <a:srgbClr val="4E4E4E"/>
                </a:solidFill>
              </a:rPr>
              <a:t>từ</a:t>
            </a:r>
            <a:r>
              <a:rPr lang="en-US">
                <a:solidFill>
                  <a:srgbClr val="4E4E4E"/>
                </a:solidFill>
              </a:rPr>
              <a:t> EEPROM </a:t>
            </a:r>
            <a:r>
              <a:rPr lang="en-US" err="1">
                <a:solidFill>
                  <a:srgbClr val="4E4E4E"/>
                </a:solidFill>
              </a:rPr>
              <a:t>hoặc</a:t>
            </a:r>
            <a:r>
              <a:rPr lang="en-US">
                <a:solidFill>
                  <a:srgbClr val="4E4E4E"/>
                </a:solidFill>
              </a:rPr>
              <a:t> </a:t>
            </a:r>
            <a:r>
              <a:rPr lang="en-US" err="1">
                <a:solidFill>
                  <a:srgbClr val="4E4E4E"/>
                </a:solidFill>
              </a:rPr>
              <a:t>bộ</a:t>
            </a:r>
            <a:r>
              <a:rPr lang="en-US">
                <a:solidFill>
                  <a:srgbClr val="4E4E4E"/>
                </a:solidFill>
              </a:rPr>
              <a:t> </a:t>
            </a:r>
            <a:r>
              <a:rPr lang="en-US" err="1">
                <a:solidFill>
                  <a:srgbClr val="4E4E4E"/>
                </a:solidFill>
              </a:rPr>
              <a:t>nhớ</a:t>
            </a:r>
            <a:r>
              <a:rPr lang="en-US">
                <a:solidFill>
                  <a:srgbClr val="4E4E4E"/>
                </a:solidFill>
              </a:rPr>
              <a:t> flash </a:t>
            </a:r>
            <a:r>
              <a:rPr lang="en-US" err="1">
                <a:solidFill>
                  <a:srgbClr val="4E4E4E"/>
                </a:solidFill>
              </a:rPr>
              <a:t>để</a:t>
            </a:r>
            <a:r>
              <a:rPr lang="en-US">
                <a:solidFill>
                  <a:srgbClr val="4E4E4E"/>
                </a:solidFill>
              </a:rPr>
              <a:t> </a:t>
            </a:r>
            <a:r>
              <a:rPr lang="en-US" err="1">
                <a:solidFill>
                  <a:srgbClr val="4E4E4E"/>
                </a:solidFill>
              </a:rPr>
              <a:t>phân</a:t>
            </a:r>
            <a:r>
              <a:rPr lang="en-US">
                <a:solidFill>
                  <a:srgbClr val="4E4E4E"/>
                </a:solidFill>
              </a:rPr>
              <a:t> </a:t>
            </a:r>
            <a:r>
              <a:rPr lang="en-US" err="1">
                <a:solidFill>
                  <a:srgbClr val="4E4E4E"/>
                </a:solidFill>
              </a:rPr>
              <a:t>tích</a:t>
            </a:r>
            <a:r>
              <a:rPr lang="en-US">
                <a:solidFill>
                  <a:srgbClr val="4E4E4E"/>
                </a:solidFill>
              </a:rPr>
              <a:t> </a:t>
            </a:r>
            <a:r>
              <a:rPr lang="en-US" err="1">
                <a:solidFill>
                  <a:srgbClr val="4E4E4E"/>
                </a:solidFill>
              </a:rPr>
              <a:t>và</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lỗ</a:t>
            </a:r>
            <a:r>
              <a:rPr lang="en-US">
                <a:solidFill>
                  <a:srgbClr val="4E4E4E"/>
                </a:solidFill>
              </a:rPr>
              <a:t> </a:t>
            </a:r>
            <a:r>
              <a:rPr lang="en-US" err="1">
                <a:solidFill>
                  <a:srgbClr val="4E4E4E"/>
                </a:solidFill>
              </a:rPr>
              <a:t>hổng</a:t>
            </a:r>
            <a:r>
              <a:rPr lang="en-US">
                <a:solidFill>
                  <a:srgbClr val="4E4E4E"/>
                </a:solidFill>
              </a:rPr>
              <a:t>.</a:t>
            </a:r>
            <a:endParaRPr lang="en-US"/>
          </a:p>
          <a:p>
            <a:r>
              <a:rPr lang="en-US" b="1"/>
              <a:t>d. Firmware (</a:t>
            </a:r>
            <a:r>
              <a:rPr lang="en-US" b="1" err="1"/>
              <a:t>Phần</a:t>
            </a:r>
            <a:r>
              <a:rPr lang="en-US" b="1"/>
              <a:t> </a:t>
            </a:r>
            <a:r>
              <a:rPr lang="en-US" b="1" err="1"/>
              <a:t>mềm</a:t>
            </a:r>
            <a:r>
              <a:rPr lang="en-US" b="1"/>
              <a:t> </a:t>
            </a:r>
            <a:r>
              <a:rPr lang="en-US" b="1" err="1"/>
              <a:t>điều</a:t>
            </a:r>
            <a:r>
              <a:rPr lang="en-US" b="1"/>
              <a:t> </a:t>
            </a:r>
            <a:r>
              <a:rPr lang="en-US" b="1" err="1"/>
              <a:t>khiển</a:t>
            </a:r>
            <a:r>
              <a:rPr lang="en-US" b="1"/>
              <a:t> </a:t>
            </a:r>
            <a:r>
              <a:rPr lang="en-US" b="1" err="1"/>
              <a:t>thiết</a:t>
            </a:r>
            <a:r>
              <a:rPr lang="en-US" b="1"/>
              <a:t> </a:t>
            </a:r>
            <a:r>
              <a:rPr lang="en-US" b="1" err="1"/>
              <a:t>bị</a:t>
            </a:r>
            <a:r>
              <a:rPr lang="en-US" b="1"/>
              <a:t>):</a:t>
            </a:r>
            <a:endParaRPr lang="en-US">
              <a:solidFill>
                <a:srgbClr val="444444"/>
              </a:solidFill>
            </a:endParaRPr>
          </a:p>
          <a:p>
            <a:pPr marL="285750" indent="-285750">
              <a:buFont typeface="Arial,Sans-Serif"/>
              <a:buChar char="•"/>
            </a:pPr>
            <a:r>
              <a:rPr lang="en-US">
                <a:solidFill>
                  <a:srgbClr val="4E4E4E"/>
                </a:solidFill>
              </a:rPr>
              <a:t>Mã </a:t>
            </a:r>
            <a:r>
              <a:rPr lang="en-US" err="1">
                <a:solidFill>
                  <a:srgbClr val="4E4E4E"/>
                </a:solidFill>
              </a:rPr>
              <a:t>độc</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lỗ</a:t>
            </a:r>
            <a:r>
              <a:rPr lang="en-US">
                <a:solidFill>
                  <a:srgbClr val="4E4E4E"/>
                </a:solidFill>
              </a:rPr>
              <a:t> </a:t>
            </a:r>
            <a:r>
              <a:rPr lang="en-US" err="1">
                <a:solidFill>
                  <a:srgbClr val="4E4E4E"/>
                </a:solidFill>
              </a:rPr>
              <a:t>hổng</a:t>
            </a:r>
            <a:r>
              <a:rPr lang="en-US">
                <a:solidFill>
                  <a:srgbClr val="4E4E4E"/>
                </a:solidFill>
              </a:rPr>
              <a:t> </a:t>
            </a:r>
            <a:r>
              <a:rPr lang="en-US" err="1">
                <a:solidFill>
                  <a:srgbClr val="4E4E4E"/>
                </a:solidFill>
              </a:rPr>
              <a:t>trong</a:t>
            </a:r>
            <a:r>
              <a:rPr lang="en-US">
                <a:solidFill>
                  <a:srgbClr val="4E4E4E"/>
                </a:solidFill>
              </a:rPr>
              <a:t> firmware </a:t>
            </a:r>
            <a:r>
              <a:rPr lang="en-US" err="1">
                <a:solidFill>
                  <a:srgbClr val="4E4E4E"/>
                </a:solidFill>
              </a:rPr>
              <a:t>có</a:t>
            </a:r>
            <a:r>
              <a:rPr lang="en-US">
                <a:solidFill>
                  <a:srgbClr val="4E4E4E"/>
                </a:solidFill>
              </a:rPr>
              <a:t> </a:t>
            </a:r>
            <a:r>
              <a:rPr lang="en-US" err="1">
                <a:solidFill>
                  <a:srgbClr val="4E4E4E"/>
                </a:solidFill>
              </a:rPr>
              <a:t>thể</a:t>
            </a:r>
            <a:r>
              <a:rPr lang="en-US">
                <a:solidFill>
                  <a:srgbClr val="4E4E4E"/>
                </a:solidFill>
              </a:rPr>
              <a:t> </a:t>
            </a:r>
            <a:r>
              <a:rPr lang="en-US" err="1">
                <a:solidFill>
                  <a:srgbClr val="4E4E4E"/>
                </a:solidFill>
              </a:rPr>
              <a:t>bị</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để</a:t>
            </a:r>
            <a:r>
              <a:rPr lang="en-US">
                <a:solidFill>
                  <a:srgbClr val="4E4E4E"/>
                </a:solidFill>
              </a:rPr>
              <a:t> </a:t>
            </a:r>
            <a:r>
              <a:rPr lang="en-US" err="1">
                <a:solidFill>
                  <a:srgbClr val="4E4E4E"/>
                </a:solidFill>
              </a:rPr>
              <a:t>giành</a:t>
            </a:r>
            <a:r>
              <a:rPr lang="en-US">
                <a:solidFill>
                  <a:srgbClr val="4E4E4E"/>
                </a:solidFill>
              </a:rPr>
              <a:t> </a:t>
            </a:r>
            <a:r>
              <a:rPr lang="en-US" err="1">
                <a:solidFill>
                  <a:srgbClr val="4E4E4E"/>
                </a:solidFill>
              </a:rPr>
              <a:t>quyền</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root </a:t>
            </a:r>
            <a:r>
              <a:rPr lang="en-US" err="1">
                <a:solidFill>
                  <a:srgbClr val="4E4E4E"/>
                </a:solidFill>
              </a:rPr>
              <a:t>của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a:t>
            </a:r>
            <a:endParaRPr lang="en-US">
              <a:solidFill>
                <a:srgbClr val="444444"/>
              </a:solidFill>
            </a:endParaRPr>
          </a:p>
          <a:p>
            <a:pPr marL="285750" indent="-285750">
              <a:buFont typeface="Arial,Sans-Serif"/>
              <a:buChar char="•"/>
            </a:pPr>
            <a:r>
              <a:rPr lang="en-US">
                <a:solidFill>
                  <a:srgbClr val="4E4E4E"/>
                </a:solidFill>
              </a:rPr>
              <a:t>Firmware </a:t>
            </a:r>
            <a:r>
              <a:rPr lang="en-US" err="1">
                <a:solidFill>
                  <a:srgbClr val="4E4E4E"/>
                </a:solidFill>
              </a:rPr>
              <a:t>không</a:t>
            </a:r>
            <a:r>
              <a:rPr lang="en-US">
                <a:solidFill>
                  <a:srgbClr val="4E4E4E"/>
                </a:solidFill>
              </a:rPr>
              <a:t> </a:t>
            </a:r>
            <a:r>
              <a:rPr lang="en-US" err="1">
                <a:solidFill>
                  <a:srgbClr val="4E4E4E"/>
                </a:solidFill>
              </a:rPr>
              <a:t>được</a:t>
            </a:r>
            <a:r>
              <a:rPr lang="en-US">
                <a:solidFill>
                  <a:srgbClr val="4E4E4E"/>
                </a:solidFill>
              </a:rPr>
              <a:t> </a:t>
            </a:r>
            <a:r>
              <a:rPr lang="en-US" err="1">
                <a:solidFill>
                  <a:srgbClr val="4E4E4E"/>
                </a:solidFill>
              </a:rPr>
              <a:t>mã</a:t>
            </a:r>
            <a:r>
              <a:rPr lang="en-US">
                <a:solidFill>
                  <a:srgbClr val="4E4E4E"/>
                </a:solidFill>
              </a:rPr>
              <a:t> </a:t>
            </a:r>
            <a:r>
              <a:rPr lang="en-US" err="1">
                <a:solidFill>
                  <a:srgbClr val="4E4E4E"/>
                </a:solidFill>
              </a:rPr>
              <a:t>hóa</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không</a:t>
            </a:r>
            <a:r>
              <a:rPr lang="en-US">
                <a:solidFill>
                  <a:srgbClr val="4E4E4E"/>
                </a:solidFill>
              </a:rPr>
              <a:t> </a:t>
            </a:r>
            <a:r>
              <a:rPr lang="en-US" err="1">
                <a:solidFill>
                  <a:srgbClr val="4E4E4E"/>
                </a:solidFill>
              </a:rPr>
              <a:t>có</a:t>
            </a:r>
            <a:r>
              <a:rPr lang="en-US">
                <a:solidFill>
                  <a:srgbClr val="4E4E4E"/>
                </a:solidFill>
              </a:rPr>
              <a:t> </a:t>
            </a:r>
            <a:r>
              <a:rPr lang="en-US" err="1">
                <a:solidFill>
                  <a:srgbClr val="4E4E4E"/>
                </a:solidFill>
              </a:rPr>
              <a:t>tập</a:t>
            </a:r>
            <a:r>
              <a:rPr lang="en-US">
                <a:solidFill>
                  <a:srgbClr val="4E4E4E"/>
                </a:solidFill>
              </a:rPr>
              <a:t> tin </a:t>
            </a:r>
            <a:r>
              <a:rPr lang="en-US" err="1">
                <a:solidFill>
                  <a:srgbClr val="4E4E4E"/>
                </a:solidFill>
              </a:rPr>
              <a:t>xác</a:t>
            </a:r>
            <a:r>
              <a:rPr lang="en-US">
                <a:solidFill>
                  <a:srgbClr val="4E4E4E"/>
                </a:solidFill>
              </a:rPr>
              <a:t> </a:t>
            </a:r>
            <a:r>
              <a:rPr lang="en-US" err="1">
                <a:solidFill>
                  <a:srgbClr val="4E4E4E"/>
                </a:solidFill>
              </a:rPr>
              <a:t>thực</a:t>
            </a:r>
            <a:r>
              <a:rPr lang="en-US">
                <a:solidFill>
                  <a:srgbClr val="4E4E4E"/>
                </a:solidFill>
              </a:rPr>
              <a:t>.</a:t>
            </a:r>
            <a:endParaRPr lang="en-US"/>
          </a:p>
          <a:p>
            <a:pPr indent="0">
              <a:buNone/>
            </a:pPr>
            <a:r>
              <a:rPr lang="en-US" b="1"/>
              <a:t>b. Network (</a:t>
            </a:r>
            <a:r>
              <a:rPr lang="en-US" b="1" err="1"/>
              <a:t>Mạng</a:t>
            </a:r>
            <a:r>
              <a:rPr lang="en-US" b="1"/>
              <a:t>):</a:t>
            </a:r>
            <a:endParaRPr lang="en-US"/>
          </a:p>
          <a:p>
            <a:pPr marL="285750" indent="-285750">
              <a:buChar char="•"/>
            </a:pPr>
            <a:r>
              <a:rPr lang="en-US" b="1"/>
              <a:t>Open ports</a:t>
            </a:r>
            <a:r>
              <a:rPr lang="en-US">
                <a:solidFill>
                  <a:srgbClr val="4E4E4E"/>
                </a:solidFill>
              </a:rPr>
              <a:t>: </a:t>
            </a:r>
            <a:r>
              <a:rPr lang="en-US" err="1">
                <a:solidFill>
                  <a:srgbClr val="4E4E4E"/>
                </a:solidFill>
              </a:rPr>
              <a:t>Kẻ</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có</a:t>
            </a:r>
            <a:r>
              <a:rPr lang="en-US">
                <a:solidFill>
                  <a:srgbClr val="4E4E4E"/>
                </a:solidFill>
              </a:rPr>
              <a:t> </a:t>
            </a:r>
            <a:r>
              <a:rPr lang="en-US" err="1">
                <a:solidFill>
                  <a:srgbClr val="4E4E4E"/>
                </a:solidFill>
              </a:rPr>
              <a:t>thể</a:t>
            </a:r>
            <a:r>
              <a:rPr lang="en-US">
                <a:solidFill>
                  <a:srgbClr val="4E4E4E"/>
                </a:solidFill>
              </a:rPr>
              <a:t> </a:t>
            </a:r>
            <a:r>
              <a:rPr lang="en-US" err="1">
                <a:solidFill>
                  <a:srgbClr val="4E4E4E"/>
                </a:solidFill>
              </a:rPr>
              <a:t>quét</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cổng</a:t>
            </a:r>
            <a:r>
              <a:rPr lang="en-US">
                <a:solidFill>
                  <a:srgbClr val="4E4E4E"/>
                </a:solidFill>
              </a:rPr>
              <a:t> </a:t>
            </a:r>
            <a:r>
              <a:rPr lang="en-US" err="1">
                <a:solidFill>
                  <a:srgbClr val="4E4E4E"/>
                </a:solidFill>
              </a:rPr>
              <a:t>mở</a:t>
            </a:r>
            <a:r>
              <a:rPr lang="en-US">
                <a:solidFill>
                  <a:srgbClr val="4E4E4E"/>
                </a:solidFill>
              </a:rPr>
              <a:t> </a:t>
            </a:r>
            <a:r>
              <a:rPr lang="en-US" err="1">
                <a:solidFill>
                  <a:srgbClr val="4E4E4E"/>
                </a:solidFill>
              </a:rPr>
              <a:t>trên</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diện</a:t>
            </a:r>
            <a:r>
              <a:rPr lang="en-US">
                <a:solidFill>
                  <a:srgbClr val="4E4E4E"/>
                </a:solidFill>
              </a:rPr>
              <a:t> </a:t>
            </a:r>
            <a:r>
              <a:rPr lang="en-US" err="1">
                <a:solidFill>
                  <a:srgbClr val="4E4E4E"/>
                </a:solidFill>
              </a:rPr>
              <a:t>mạng</a:t>
            </a:r>
            <a:r>
              <a:rPr lang="en-US">
                <a:solidFill>
                  <a:srgbClr val="4E4E4E"/>
                </a:solidFill>
              </a:rPr>
              <a:t> </a:t>
            </a:r>
            <a:r>
              <a:rPr lang="en-US" err="1">
                <a:solidFill>
                  <a:srgbClr val="4E4E4E"/>
                </a:solidFill>
              </a:rPr>
              <a:t>của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 IoT </a:t>
            </a:r>
            <a:r>
              <a:rPr lang="en-US" err="1">
                <a:solidFill>
                  <a:srgbClr val="4E4E4E"/>
                </a:solidFill>
              </a:rPr>
              <a:t>và</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chúng</a:t>
            </a:r>
            <a:r>
              <a:rPr lang="en-US">
                <a:solidFill>
                  <a:srgbClr val="4E4E4E"/>
                </a:solidFill>
              </a:rPr>
              <a:t>.</a:t>
            </a:r>
            <a:endParaRPr lang="en-US"/>
          </a:p>
          <a:p>
            <a:pPr marL="285750" indent="-285750">
              <a:buChar char="•"/>
            </a:pPr>
            <a:r>
              <a:rPr lang="en-US" b="1"/>
              <a:t>Man-in-the-Middle (MitM)</a:t>
            </a:r>
            <a:r>
              <a:rPr lang="en-US">
                <a:solidFill>
                  <a:srgbClr val="4E4E4E"/>
                </a:solidFill>
              </a:rPr>
              <a:t>: </a:t>
            </a:r>
            <a:r>
              <a:rPr lang="en-US" err="1">
                <a:solidFill>
                  <a:srgbClr val="4E4E4E"/>
                </a:solidFill>
              </a:rPr>
              <a:t>Ngăn</a:t>
            </a:r>
            <a:r>
              <a:rPr lang="en-US">
                <a:solidFill>
                  <a:srgbClr val="4E4E4E"/>
                </a:solidFill>
              </a:rPr>
              <a:t> </a:t>
            </a:r>
            <a:r>
              <a:rPr lang="en-US" err="1">
                <a:solidFill>
                  <a:srgbClr val="4E4E4E"/>
                </a:solidFill>
              </a:rPr>
              <a:t>chặn</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chỉnh</a:t>
            </a:r>
            <a:r>
              <a:rPr lang="en-US">
                <a:solidFill>
                  <a:srgbClr val="4E4E4E"/>
                </a:solidFill>
              </a:rPr>
              <a:t> </a:t>
            </a:r>
            <a:r>
              <a:rPr lang="en-US" err="1">
                <a:solidFill>
                  <a:srgbClr val="4E4E4E"/>
                </a:solidFill>
              </a:rPr>
              <a:t>sửa</a:t>
            </a:r>
            <a:r>
              <a:rPr lang="en-US">
                <a:solidFill>
                  <a:srgbClr val="4E4E4E"/>
                </a:solidFill>
              </a:rPr>
              <a:t> </a:t>
            </a:r>
            <a:r>
              <a:rPr lang="en-US" err="1">
                <a:solidFill>
                  <a:srgbClr val="4E4E4E"/>
                </a:solidFill>
              </a:rPr>
              <a:t>dữ</a:t>
            </a:r>
            <a:r>
              <a:rPr lang="en-US">
                <a:solidFill>
                  <a:srgbClr val="4E4E4E"/>
                </a:solidFill>
              </a:rPr>
              <a:t> </a:t>
            </a:r>
            <a:r>
              <a:rPr lang="en-US" err="1">
                <a:solidFill>
                  <a:srgbClr val="4E4E4E"/>
                </a:solidFill>
              </a:rPr>
              <a:t>liệu</a:t>
            </a:r>
            <a:r>
              <a:rPr lang="en-US">
                <a:solidFill>
                  <a:srgbClr val="4E4E4E"/>
                </a:solidFill>
              </a:rPr>
              <a:t> </a:t>
            </a:r>
            <a:r>
              <a:rPr lang="en-US" err="1">
                <a:solidFill>
                  <a:srgbClr val="4E4E4E"/>
                </a:solidFill>
              </a:rPr>
              <a:t>truyền</a:t>
            </a:r>
            <a:r>
              <a:rPr lang="en-US">
                <a:solidFill>
                  <a:srgbClr val="4E4E4E"/>
                </a:solidFill>
              </a:rPr>
              <a:t> </a:t>
            </a:r>
            <a:r>
              <a:rPr lang="en-US" err="1">
                <a:solidFill>
                  <a:srgbClr val="4E4E4E"/>
                </a:solidFill>
              </a:rPr>
              <a:t>tải</a:t>
            </a:r>
            <a:r>
              <a:rPr lang="en-US">
                <a:solidFill>
                  <a:srgbClr val="4E4E4E"/>
                </a:solidFill>
              </a:rPr>
              <a:t> </a:t>
            </a:r>
            <a:r>
              <a:rPr lang="en-US" err="1">
                <a:solidFill>
                  <a:srgbClr val="4E4E4E"/>
                </a:solidFill>
              </a:rPr>
              <a:t>giữa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 </a:t>
            </a:r>
            <a:r>
              <a:rPr lang="en-US" err="1">
                <a:solidFill>
                  <a:srgbClr val="4E4E4E"/>
                </a:solidFill>
              </a:rPr>
              <a:t>và</a:t>
            </a:r>
            <a:r>
              <a:rPr lang="en-US">
                <a:solidFill>
                  <a:srgbClr val="4E4E4E"/>
                </a:solidFill>
              </a:rPr>
              <a:t> server.</a:t>
            </a:r>
            <a:endParaRPr lang="en-US"/>
          </a:p>
          <a:p>
            <a:pPr marL="285750" indent="-285750">
              <a:buChar char="•"/>
            </a:pPr>
            <a:r>
              <a:rPr lang="en-US" b="1"/>
              <a:t>Protocol Exploitation</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không</a:t>
            </a:r>
            <a:r>
              <a:rPr lang="en-US">
                <a:solidFill>
                  <a:srgbClr val="4E4E4E"/>
                </a:solidFill>
              </a:rPr>
              <a:t> an </a:t>
            </a:r>
            <a:r>
              <a:rPr lang="en-US" err="1">
                <a:solidFill>
                  <a:srgbClr val="4E4E4E"/>
                </a:solidFill>
              </a:rPr>
              <a:t>toàn</a:t>
            </a:r>
            <a:r>
              <a:rPr lang="en-US">
                <a:solidFill>
                  <a:srgbClr val="4E4E4E"/>
                </a:solidFill>
              </a:rPr>
              <a:t> (</a:t>
            </a:r>
            <a:r>
              <a:rPr lang="en-US" err="1">
                <a:solidFill>
                  <a:srgbClr val="4E4E4E"/>
                </a:solidFill>
              </a:rPr>
              <a:t>ví</a:t>
            </a:r>
            <a:r>
              <a:rPr lang="en-US">
                <a:solidFill>
                  <a:srgbClr val="4E4E4E"/>
                </a:solidFill>
              </a:rPr>
              <a:t> </a:t>
            </a:r>
            <a:r>
              <a:rPr lang="en-US" err="1">
                <a:solidFill>
                  <a:srgbClr val="4E4E4E"/>
                </a:solidFill>
              </a:rPr>
              <a:t>dụ</a:t>
            </a:r>
            <a:r>
              <a:rPr lang="en-US">
                <a:solidFill>
                  <a:srgbClr val="4E4E4E"/>
                </a:solidFill>
              </a:rPr>
              <a:t>: HTTP </a:t>
            </a:r>
            <a:r>
              <a:rPr lang="en-US" err="1">
                <a:solidFill>
                  <a:srgbClr val="4E4E4E"/>
                </a:solidFill>
              </a:rPr>
              <a:t>thay</a:t>
            </a:r>
            <a:r>
              <a:rPr lang="en-US">
                <a:solidFill>
                  <a:srgbClr val="4E4E4E"/>
                </a:solidFill>
              </a:rPr>
              <a:t> </a:t>
            </a:r>
            <a:r>
              <a:rPr lang="en-US" err="1">
                <a:solidFill>
                  <a:srgbClr val="4E4E4E"/>
                </a:solidFill>
              </a:rPr>
              <a:t>vì</a:t>
            </a:r>
            <a:r>
              <a:rPr lang="en-US">
                <a:solidFill>
                  <a:srgbClr val="4E4E4E"/>
                </a:solidFill>
              </a:rPr>
              <a:t> HTTPS).</a:t>
            </a:r>
            <a:endParaRPr lang="en-US"/>
          </a:p>
          <a:p>
            <a:pPr indent="0">
              <a:buNone/>
            </a:pPr>
            <a:r>
              <a:rPr lang="en-US" b="1"/>
              <a:t>c. Wireless Communications (Giao </a:t>
            </a:r>
            <a:r>
              <a:rPr lang="en-US" b="1" err="1"/>
              <a:t>tiếp</a:t>
            </a:r>
            <a:r>
              <a:rPr lang="en-US" b="1"/>
              <a:t> </a:t>
            </a:r>
            <a:r>
              <a:rPr lang="en-US" b="1" err="1"/>
              <a:t>không</a:t>
            </a:r>
            <a:r>
              <a:rPr lang="en-US" b="1"/>
              <a:t> </a:t>
            </a:r>
            <a:r>
              <a:rPr lang="en-US" b="1" err="1"/>
              <a:t>dây</a:t>
            </a:r>
            <a:r>
              <a:rPr lang="en-US" b="1"/>
              <a:t>):</a:t>
            </a:r>
            <a:endParaRPr lang="en-US"/>
          </a:p>
          <a:p>
            <a:pPr marL="285750" indent="-285750">
              <a:buChar char="•"/>
            </a:pP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như</a:t>
            </a:r>
            <a:r>
              <a:rPr lang="en-US">
                <a:solidFill>
                  <a:srgbClr val="4E4E4E"/>
                </a:solidFill>
              </a:rPr>
              <a:t> Bluetooth, Wi-Fi, Zigbee.</a:t>
            </a:r>
            <a:endParaRPr lang="en-US"/>
          </a:p>
          <a:p>
            <a:pPr marL="285750" indent="-285750">
              <a:buChar char="•"/>
            </a:pPr>
            <a:r>
              <a:rPr lang="en-US" err="1">
                <a:solidFill>
                  <a:srgbClr val="4E4E4E"/>
                </a:solidFill>
              </a:rPr>
              <a:t>Kẻ</a:t>
            </a:r>
            <a:r>
              <a:rPr lang="en-US">
                <a:solidFill>
                  <a:srgbClr val="4E4E4E"/>
                </a:solidFill>
              </a:rPr>
              <a:t> </a:t>
            </a:r>
            <a:r>
              <a:rPr lang="en-US" err="1">
                <a:solidFill>
                  <a:srgbClr val="4E4E4E"/>
                </a:solidFill>
              </a:rPr>
              <a:t>xấu</a:t>
            </a:r>
            <a:r>
              <a:rPr lang="en-US">
                <a:solidFill>
                  <a:srgbClr val="4E4E4E"/>
                </a:solidFill>
              </a:rPr>
              <a:t> </a:t>
            </a:r>
            <a:r>
              <a:rPr lang="en-US" err="1">
                <a:solidFill>
                  <a:srgbClr val="4E4E4E"/>
                </a:solidFill>
              </a:rPr>
              <a:t>nghe</a:t>
            </a:r>
            <a:r>
              <a:rPr lang="en-US">
                <a:solidFill>
                  <a:srgbClr val="4E4E4E"/>
                </a:solidFill>
              </a:rPr>
              <a:t> </a:t>
            </a:r>
            <a:r>
              <a:rPr lang="en-US" err="1">
                <a:solidFill>
                  <a:srgbClr val="4E4E4E"/>
                </a:solidFill>
              </a:rPr>
              <a:t>lén</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giả</a:t>
            </a:r>
            <a:r>
              <a:rPr lang="en-US">
                <a:solidFill>
                  <a:srgbClr val="4E4E4E"/>
                </a:solidFill>
              </a:rPr>
              <a:t> </a:t>
            </a:r>
            <a:r>
              <a:rPr lang="en-US" err="1">
                <a:solidFill>
                  <a:srgbClr val="4E4E4E"/>
                </a:solidFill>
              </a:rPr>
              <a:t>mạo</a:t>
            </a:r>
            <a:r>
              <a:rPr lang="en-US">
                <a:solidFill>
                  <a:srgbClr val="4E4E4E"/>
                </a:solidFill>
              </a:rPr>
              <a:t> (spoofing) </a:t>
            </a:r>
            <a:r>
              <a:rPr lang="en-US" err="1">
                <a:solidFill>
                  <a:srgbClr val="4E4E4E"/>
                </a:solidFill>
              </a:rPr>
              <a:t>để</a:t>
            </a:r>
            <a:r>
              <a:rPr lang="en-US">
                <a:solidFill>
                  <a:srgbClr val="4E4E4E"/>
                </a:solidFill>
              </a:rPr>
              <a:t> </a:t>
            </a:r>
            <a:r>
              <a:rPr lang="en-US" err="1">
                <a:solidFill>
                  <a:srgbClr val="4E4E4E"/>
                </a:solidFill>
              </a:rPr>
              <a:t>điều</a:t>
            </a:r>
            <a:r>
              <a:rPr lang="en-US">
                <a:solidFill>
                  <a:srgbClr val="4E4E4E"/>
                </a:solidFill>
              </a:rPr>
              <a:t> </a:t>
            </a:r>
            <a:r>
              <a:rPr lang="en-US" err="1">
                <a:solidFill>
                  <a:srgbClr val="4E4E4E"/>
                </a:solidFill>
              </a:rPr>
              <a:t>khiển</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a:t>
            </a:r>
            <a:endParaRPr lang="en-US"/>
          </a:p>
          <a:p>
            <a:pPr indent="0">
              <a:buNone/>
            </a:pPr>
            <a:endParaRPr lang="en-US" b="1"/>
          </a:p>
          <a:p>
            <a:pPr indent="0">
              <a:buNone/>
            </a:pPr>
            <a:r>
              <a:rPr lang="en-US" b="1"/>
              <a:t>e. API/Cloud Services (</a:t>
            </a:r>
            <a:r>
              <a:rPr lang="en-US" b="1" err="1"/>
              <a:t>Dịch</a:t>
            </a:r>
            <a:r>
              <a:rPr lang="en-US" b="1"/>
              <a:t> </a:t>
            </a:r>
            <a:r>
              <a:rPr lang="en-US" b="1" err="1"/>
              <a:t>vụ</a:t>
            </a:r>
            <a:r>
              <a:rPr lang="en-US" b="1"/>
              <a:t> </a:t>
            </a:r>
            <a:r>
              <a:rPr lang="en-US" b="1" err="1"/>
              <a:t>đám</a:t>
            </a:r>
            <a:r>
              <a:rPr lang="en-US" b="1"/>
              <a:t> </a:t>
            </a:r>
            <a:r>
              <a:rPr lang="en-US" b="1" err="1"/>
              <a:t>mây</a:t>
            </a:r>
            <a:r>
              <a:rPr lang="en-US" b="1"/>
              <a:t> </a:t>
            </a:r>
            <a:r>
              <a:rPr lang="en-US" b="1" err="1"/>
              <a:t>và</a:t>
            </a:r>
            <a:r>
              <a:rPr lang="en-US" b="1"/>
              <a:t> API):</a:t>
            </a:r>
            <a:endParaRPr lang="en-US"/>
          </a:p>
          <a:p>
            <a:pPr marL="285750" indent="-285750">
              <a:buChar char="•"/>
            </a:pPr>
            <a:r>
              <a:rPr lang="en-US" b="1"/>
              <a:t>API Vulnerabilities</a:t>
            </a:r>
            <a:r>
              <a:rPr lang="en-US">
                <a:solidFill>
                  <a:srgbClr val="4E4E4E"/>
                </a:solidFill>
              </a:rPr>
              <a:t>: </a:t>
            </a:r>
            <a:r>
              <a:rPr lang="en-US" err="1">
                <a:solidFill>
                  <a:srgbClr val="4E4E4E"/>
                </a:solidFill>
              </a:rPr>
              <a:t>Lỗ</a:t>
            </a:r>
            <a:r>
              <a:rPr lang="en-US">
                <a:solidFill>
                  <a:srgbClr val="4E4E4E"/>
                </a:solidFill>
              </a:rPr>
              <a:t> </a:t>
            </a:r>
            <a:r>
              <a:rPr lang="en-US" err="1">
                <a:solidFill>
                  <a:srgbClr val="4E4E4E"/>
                </a:solidFill>
              </a:rPr>
              <a:t>hổng</a:t>
            </a:r>
            <a:r>
              <a:rPr lang="en-US">
                <a:solidFill>
                  <a:srgbClr val="4E4E4E"/>
                </a:solidFill>
              </a:rPr>
              <a:t> </a:t>
            </a:r>
            <a:r>
              <a:rPr lang="en-US" err="1">
                <a:solidFill>
                  <a:srgbClr val="4E4E4E"/>
                </a:solidFill>
              </a:rPr>
              <a:t>trong</a:t>
            </a:r>
            <a:r>
              <a:rPr lang="en-US">
                <a:solidFill>
                  <a:srgbClr val="4E4E4E"/>
                </a:solidFill>
              </a:rPr>
              <a:t> API </a:t>
            </a:r>
            <a:r>
              <a:rPr lang="en-US" err="1">
                <a:solidFill>
                  <a:srgbClr val="4E4E4E"/>
                </a:solidFill>
              </a:rPr>
              <a:t>có</a:t>
            </a:r>
            <a:r>
              <a:rPr lang="en-US">
                <a:solidFill>
                  <a:srgbClr val="4E4E4E"/>
                </a:solidFill>
              </a:rPr>
              <a:t> </a:t>
            </a:r>
            <a:r>
              <a:rPr lang="en-US" err="1">
                <a:solidFill>
                  <a:srgbClr val="4E4E4E"/>
                </a:solidFill>
              </a:rPr>
              <a:t>thể</a:t>
            </a:r>
            <a:r>
              <a:rPr lang="en-US">
                <a:solidFill>
                  <a:srgbClr val="4E4E4E"/>
                </a:solidFill>
              </a:rPr>
              <a:t> </a:t>
            </a:r>
            <a:r>
              <a:rPr lang="en-US" err="1">
                <a:solidFill>
                  <a:srgbClr val="4E4E4E"/>
                </a:solidFill>
              </a:rPr>
              <a:t>dẫn</a:t>
            </a:r>
            <a:r>
              <a:rPr lang="en-US">
                <a:solidFill>
                  <a:srgbClr val="4E4E4E"/>
                </a:solidFill>
              </a:rPr>
              <a:t> </a:t>
            </a:r>
            <a:r>
              <a:rPr lang="en-US" err="1">
                <a:solidFill>
                  <a:srgbClr val="4E4E4E"/>
                </a:solidFill>
              </a:rPr>
              <a:t>đến</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a:t>
            </a:r>
            <a:r>
              <a:rPr lang="en-US" err="1">
                <a:solidFill>
                  <a:srgbClr val="4E4E4E"/>
                </a:solidFill>
              </a:rPr>
              <a:t>trái</a:t>
            </a:r>
            <a:r>
              <a:rPr lang="en-US">
                <a:solidFill>
                  <a:srgbClr val="4E4E4E"/>
                </a:solidFill>
              </a:rPr>
              <a:t> </a:t>
            </a:r>
            <a:r>
              <a:rPr lang="en-US" err="1">
                <a:solidFill>
                  <a:srgbClr val="4E4E4E"/>
                </a:solidFill>
              </a:rPr>
              <a:t>phép</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đánh</a:t>
            </a:r>
            <a:r>
              <a:rPr lang="en-US">
                <a:solidFill>
                  <a:srgbClr val="4E4E4E"/>
                </a:solidFill>
              </a:rPr>
              <a:t> </a:t>
            </a:r>
            <a:r>
              <a:rPr lang="en-US" err="1">
                <a:solidFill>
                  <a:srgbClr val="4E4E4E"/>
                </a:solidFill>
              </a:rPr>
              <a:t>cắp</a:t>
            </a:r>
            <a:r>
              <a:rPr lang="en-US">
                <a:solidFill>
                  <a:srgbClr val="4E4E4E"/>
                </a:solidFill>
              </a:rPr>
              <a:t> </a:t>
            </a:r>
            <a:r>
              <a:rPr lang="en-US" err="1">
                <a:solidFill>
                  <a:srgbClr val="4E4E4E"/>
                </a:solidFill>
              </a:rPr>
              <a:t>dữ</a:t>
            </a:r>
            <a:r>
              <a:rPr lang="en-US">
                <a:solidFill>
                  <a:srgbClr val="4E4E4E"/>
                </a:solidFill>
              </a:rPr>
              <a:t> </a:t>
            </a:r>
            <a:r>
              <a:rPr lang="en-US" err="1">
                <a:solidFill>
                  <a:srgbClr val="4E4E4E"/>
                </a:solidFill>
              </a:rPr>
              <a:t>liệu</a:t>
            </a:r>
            <a:r>
              <a:rPr lang="en-US">
                <a:solidFill>
                  <a:srgbClr val="4E4E4E"/>
                </a:solidFill>
              </a:rPr>
              <a:t> </a:t>
            </a:r>
            <a:r>
              <a:rPr lang="en-US" err="1">
                <a:solidFill>
                  <a:srgbClr val="4E4E4E"/>
                </a:solidFill>
              </a:rPr>
              <a:t>cá</a:t>
            </a:r>
            <a:r>
              <a:rPr lang="en-US">
                <a:solidFill>
                  <a:srgbClr val="4E4E4E"/>
                </a:solidFill>
              </a:rPr>
              <a:t> </a:t>
            </a:r>
            <a:r>
              <a:rPr lang="en-US" err="1">
                <a:solidFill>
                  <a:srgbClr val="4E4E4E"/>
                </a:solidFill>
              </a:rPr>
              <a:t>nhân</a:t>
            </a:r>
            <a:r>
              <a:rPr lang="en-US">
                <a:solidFill>
                  <a:srgbClr val="4E4E4E"/>
                </a:solidFill>
              </a:rPr>
              <a:t>.</a:t>
            </a:r>
            <a:endParaRPr lang="en-US"/>
          </a:p>
          <a:p>
            <a:pPr marL="285750" indent="-285750">
              <a:buChar char="•"/>
            </a:pPr>
            <a:r>
              <a:rPr lang="en-US" b="1"/>
              <a:t>Server Exploitation</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backend </a:t>
            </a:r>
            <a:r>
              <a:rPr lang="en-US" err="1">
                <a:solidFill>
                  <a:srgbClr val="4E4E4E"/>
                </a:solidFill>
              </a:rPr>
              <a:t>hoặc</a:t>
            </a:r>
            <a:r>
              <a:rPr lang="en-US">
                <a:solidFill>
                  <a:srgbClr val="4E4E4E"/>
                </a:solidFill>
              </a:rPr>
              <a:t> cloud </a:t>
            </a:r>
            <a:r>
              <a:rPr lang="en-US" err="1">
                <a:solidFill>
                  <a:srgbClr val="4E4E4E"/>
                </a:solidFill>
              </a:rPr>
              <a:t>để</a:t>
            </a:r>
            <a:r>
              <a:rPr lang="en-US">
                <a:solidFill>
                  <a:srgbClr val="4E4E4E"/>
                </a:solidFill>
              </a:rPr>
              <a:t> </a:t>
            </a:r>
            <a:r>
              <a:rPr lang="en-US" err="1">
                <a:solidFill>
                  <a:srgbClr val="4E4E4E"/>
                </a:solidFill>
              </a:rPr>
              <a:t>kiểm</a:t>
            </a:r>
            <a:r>
              <a:rPr lang="en-US">
                <a:solidFill>
                  <a:srgbClr val="4E4E4E"/>
                </a:solidFill>
              </a:rPr>
              <a:t> </a:t>
            </a:r>
            <a:r>
              <a:rPr lang="en-US" err="1">
                <a:solidFill>
                  <a:srgbClr val="4E4E4E"/>
                </a:solidFill>
              </a:rPr>
              <a:t>soát</a:t>
            </a:r>
            <a:r>
              <a:rPr lang="en-US">
                <a:solidFill>
                  <a:srgbClr val="4E4E4E"/>
                </a:solidFill>
              </a:rPr>
              <a:t> </a:t>
            </a:r>
            <a:r>
              <a:rPr lang="en-US" err="1">
                <a:solidFill>
                  <a:srgbClr val="4E4E4E"/>
                </a:solidFill>
              </a:rPr>
              <a:t>hệ</a:t>
            </a:r>
            <a:r>
              <a:rPr lang="en-US">
                <a:solidFill>
                  <a:srgbClr val="4E4E4E"/>
                </a:solidFill>
              </a:rPr>
              <a:t> </a:t>
            </a:r>
            <a:r>
              <a:rPr lang="en-US" err="1">
                <a:solidFill>
                  <a:srgbClr val="4E4E4E"/>
                </a:solidFill>
              </a:rPr>
              <a:t>thống</a:t>
            </a:r>
            <a:r>
              <a:rPr lang="en-US">
                <a:solidFill>
                  <a:srgbClr val="4E4E4E"/>
                </a:solidFill>
              </a:rPr>
              <a:t> IoT.</a:t>
            </a:r>
            <a:endParaRPr lang="en-US"/>
          </a:p>
          <a:p>
            <a:pPr>
              <a:buNone/>
            </a:pPr>
            <a:endParaRPr lang="en-US" b="1"/>
          </a:p>
          <a:p>
            <a:pPr>
              <a:buNone/>
            </a:pPr>
            <a:endParaRPr lang="en-US">
              <a:latin typeface="Calibri"/>
              <a:ea typeface="Calibri"/>
              <a:cs typeface="Calibri"/>
            </a:endParaRPr>
          </a:p>
        </p:txBody>
      </p:sp>
    </p:spTree>
    <p:extLst>
      <p:ext uri="{BB962C8B-B14F-4D97-AF65-F5344CB8AC3E}">
        <p14:creationId xmlns:p14="http://schemas.microsoft.com/office/powerpoint/2010/main" val="418354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Sans-Serif"/>
              <a:buChar char="•"/>
            </a:pPr>
            <a:r>
              <a:rPr lang="en-US" dirty="0" err="1">
                <a:solidFill>
                  <a:schemeClr val="bg2"/>
                </a:solidFill>
              </a:rPr>
              <a:t>Kiểm</a:t>
            </a:r>
            <a:r>
              <a:rPr lang="en-US" dirty="0">
                <a:solidFill>
                  <a:schemeClr val="bg2"/>
                </a:solidFill>
              </a:rPr>
              <a:t> </a:t>
            </a:r>
            <a:r>
              <a:rPr lang="en-US" dirty="0" err="1">
                <a:solidFill>
                  <a:schemeClr val="bg2"/>
                </a:solidFill>
              </a:rPr>
              <a:t>tra</a:t>
            </a:r>
            <a:r>
              <a:rPr lang="en-US" dirty="0">
                <a:solidFill>
                  <a:schemeClr val="bg2"/>
                </a:solidFill>
              </a:rPr>
              <a:t> </a:t>
            </a:r>
            <a:r>
              <a:rPr lang="en-US" dirty="0" err="1">
                <a:solidFill>
                  <a:schemeClr val="bg2"/>
                </a:solidFill>
              </a:rPr>
              <a:t>khả</a:t>
            </a:r>
            <a:r>
              <a:rPr lang="en-US" dirty="0">
                <a:solidFill>
                  <a:schemeClr val="bg2"/>
                </a:solidFill>
              </a:rPr>
              <a:t> </a:t>
            </a:r>
            <a:r>
              <a:rPr lang="en-US" dirty="0" err="1">
                <a:solidFill>
                  <a:schemeClr val="bg2"/>
                </a:solidFill>
              </a:rPr>
              <a:t>năng</a:t>
            </a:r>
            <a:r>
              <a:rPr lang="en-US" dirty="0">
                <a:solidFill>
                  <a:schemeClr val="bg2"/>
                </a:solidFill>
              </a:rPr>
              <a:t> </a:t>
            </a:r>
            <a:r>
              <a:rPr lang="en-US" dirty="0" err="1">
                <a:solidFill>
                  <a:schemeClr val="bg2"/>
                </a:solidFill>
              </a:rPr>
              <a:t>chống</a:t>
            </a:r>
            <a:r>
              <a:rPr lang="en-US" dirty="0">
                <a:solidFill>
                  <a:schemeClr val="bg2"/>
                </a:solidFill>
              </a:rPr>
              <a:t> </a:t>
            </a:r>
            <a:r>
              <a:rPr lang="en-US" dirty="0" err="1">
                <a:solidFill>
                  <a:schemeClr val="bg2"/>
                </a:solidFill>
              </a:rPr>
              <a:t>giả</a:t>
            </a:r>
            <a:r>
              <a:rPr lang="en-US" dirty="0">
                <a:solidFill>
                  <a:schemeClr val="bg2"/>
                </a:solidFill>
              </a:rPr>
              <a:t> </a:t>
            </a:r>
            <a:r>
              <a:rPr lang="en-US" dirty="0" err="1">
                <a:solidFill>
                  <a:schemeClr val="bg2"/>
                </a:solidFill>
              </a:rPr>
              <a:t>mạo</a:t>
            </a:r>
            <a:r>
              <a:rPr lang="en-US" dirty="0">
                <a:solidFill>
                  <a:schemeClr val="bg2"/>
                </a:solidFill>
              </a:rPr>
              <a:t> </a:t>
            </a:r>
            <a:r>
              <a:rPr lang="en-US" dirty="0" err="1">
                <a:solidFill>
                  <a:schemeClr val="bg2"/>
                </a:solidFill>
              </a:rPr>
              <a:t>của</a:t>
            </a:r>
            <a:r>
              <a:rPr lang="en-US" dirty="0">
                <a:solidFill>
                  <a:schemeClr val="bg2"/>
                </a:solidFill>
              </a:rPr>
              <a:t> </a:t>
            </a:r>
            <a:r>
              <a:rPr lang="en-US" dirty="0" err="1">
                <a:solidFill>
                  <a:schemeClr val="bg2"/>
                </a:solidFill>
              </a:rPr>
              <a:t>thiết</a:t>
            </a:r>
            <a:r>
              <a:rPr lang="en-US" dirty="0">
                <a:solidFill>
                  <a:schemeClr val="bg2"/>
                </a:solidFill>
              </a:rPr>
              <a:t> </a:t>
            </a:r>
            <a:r>
              <a:rPr lang="en-US" dirty="0" err="1">
                <a:solidFill>
                  <a:schemeClr val="bg2"/>
                </a:solidFill>
              </a:rPr>
              <a:t>bị</a:t>
            </a:r>
            <a:r>
              <a:rPr lang="en-US" dirty="0">
                <a:solidFill>
                  <a:schemeClr val="bg2"/>
                </a:solidFill>
              </a:rPr>
              <a:t>.</a:t>
            </a:r>
            <a:endParaRPr lang="en-US" dirty="0">
              <a:solidFill>
                <a:srgbClr val="1A36B4"/>
              </a:solidFill>
            </a:endParaRPr>
          </a:p>
          <a:p>
            <a:pPr marL="342900" indent="-342900">
              <a:buFont typeface="Arial,Sans-Serif"/>
              <a:buChar char="•"/>
            </a:pPr>
            <a:r>
              <a:rPr lang="en-US" dirty="0">
                <a:solidFill>
                  <a:schemeClr val="bg2"/>
                </a:solidFill>
              </a:rPr>
              <a:t>Xem </a:t>
            </a:r>
            <a:r>
              <a:rPr lang="en-US" dirty="0" err="1">
                <a:solidFill>
                  <a:schemeClr val="bg2"/>
                </a:solidFill>
              </a:rPr>
              <a:t>xét</a:t>
            </a:r>
            <a:r>
              <a:rPr lang="en-US" dirty="0">
                <a:solidFill>
                  <a:schemeClr val="bg2"/>
                </a:solidFill>
              </a:rPr>
              <a:t> </a:t>
            </a:r>
            <a:r>
              <a:rPr lang="en-US" dirty="0" err="1">
                <a:solidFill>
                  <a:schemeClr val="bg2"/>
                </a:solidFill>
              </a:rPr>
              <a:t>giao</a:t>
            </a:r>
            <a:r>
              <a:rPr lang="en-US" dirty="0">
                <a:solidFill>
                  <a:schemeClr val="bg2"/>
                </a:solidFill>
              </a:rPr>
              <a:t> </a:t>
            </a:r>
            <a:r>
              <a:rPr lang="en-US" dirty="0" err="1">
                <a:solidFill>
                  <a:schemeClr val="bg2"/>
                </a:solidFill>
              </a:rPr>
              <a:t>diện</a:t>
            </a:r>
            <a:r>
              <a:rPr lang="en-US" dirty="0">
                <a:solidFill>
                  <a:schemeClr val="bg2"/>
                </a:solidFill>
              </a:rPr>
              <a:t> </a:t>
            </a:r>
            <a:r>
              <a:rPr lang="en-US" dirty="0" err="1">
                <a:solidFill>
                  <a:schemeClr val="bg2"/>
                </a:solidFill>
              </a:rPr>
              <a:t>phần</a:t>
            </a:r>
            <a:r>
              <a:rPr lang="en-US" dirty="0">
                <a:solidFill>
                  <a:schemeClr val="bg2"/>
                </a:solidFill>
              </a:rPr>
              <a:t> </a:t>
            </a:r>
            <a:r>
              <a:rPr lang="en-US" dirty="0" err="1">
                <a:solidFill>
                  <a:schemeClr val="bg2"/>
                </a:solidFill>
              </a:rPr>
              <a:t>cứng</a:t>
            </a:r>
            <a:r>
              <a:rPr lang="en-US" dirty="0">
                <a:solidFill>
                  <a:schemeClr val="bg2"/>
                </a:solidFill>
              </a:rPr>
              <a:t> </a:t>
            </a:r>
            <a:r>
              <a:rPr lang="en-US" dirty="0" err="1">
                <a:solidFill>
                  <a:schemeClr val="bg2"/>
                </a:solidFill>
              </a:rPr>
              <a:t>như</a:t>
            </a:r>
            <a:r>
              <a:rPr lang="en-US" dirty="0">
                <a:solidFill>
                  <a:schemeClr val="bg2"/>
                </a:solidFill>
              </a:rPr>
              <a:t> JTAG, UART, I2C </a:t>
            </a:r>
            <a:r>
              <a:rPr lang="en-US" dirty="0" err="1">
                <a:solidFill>
                  <a:schemeClr val="bg2"/>
                </a:solidFill>
              </a:rPr>
              <a:t>để</a:t>
            </a:r>
            <a:r>
              <a:rPr lang="en-US" dirty="0">
                <a:solidFill>
                  <a:schemeClr val="bg2"/>
                </a:solidFill>
              </a:rPr>
              <a:t> </a:t>
            </a:r>
            <a:r>
              <a:rPr lang="en-US" dirty="0" err="1">
                <a:solidFill>
                  <a:schemeClr val="bg2"/>
                </a:solidFill>
              </a:rPr>
              <a:t>xác</a:t>
            </a:r>
            <a:r>
              <a:rPr lang="en-US" dirty="0">
                <a:solidFill>
                  <a:schemeClr val="bg2"/>
                </a:solidFill>
              </a:rPr>
              <a:t> </a:t>
            </a:r>
            <a:r>
              <a:rPr lang="en-US" dirty="0" err="1">
                <a:solidFill>
                  <a:schemeClr val="bg2"/>
                </a:solidFill>
              </a:rPr>
              <a:t>định</a:t>
            </a:r>
            <a:r>
              <a:rPr lang="en-US" dirty="0">
                <a:solidFill>
                  <a:schemeClr val="bg2"/>
                </a:solidFill>
              </a:rPr>
              <a:t> </a:t>
            </a:r>
            <a:r>
              <a:rPr lang="en-US" dirty="0" err="1">
                <a:solidFill>
                  <a:schemeClr val="bg2"/>
                </a:solidFill>
              </a:rPr>
              <a:t>rủi</a:t>
            </a:r>
            <a:r>
              <a:rPr lang="en-US" dirty="0">
                <a:solidFill>
                  <a:schemeClr val="bg2"/>
                </a:solidFill>
              </a:rPr>
              <a:t> ro.</a:t>
            </a:r>
            <a:endParaRPr lang="en-US" dirty="0">
              <a:solidFill>
                <a:srgbClr val="1A36B4"/>
              </a:solidFill>
            </a:endParaRPr>
          </a:p>
          <a:p>
            <a:pPr marL="342900" indent="-342900">
              <a:buFont typeface="Arial,Sans-Serif"/>
              <a:buChar char="•"/>
            </a:pPr>
            <a:r>
              <a:rPr lang="en-US" dirty="0" err="1">
                <a:solidFill>
                  <a:schemeClr val="bg2"/>
                </a:solidFill>
              </a:rPr>
              <a:t>Phân</a:t>
            </a:r>
            <a:r>
              <a:rPr lang="en-US" dirty="0">
                <a:solidFill>
                  <a:schemeClr val="bg2"/>
                </a:solidFill>
              </a:rPr>
              <a:t> </a:t>
            </a:r>
            <a:r>
              <a:rPr lang="en-US" dirty="0" err="1">
                <a:solidFill>
                  <a:schemeClr val="bg2"/>
                </a:solidFill>
              </a:rPr>
              <a:t>tích</a:t>
            </a:r>
            <a:r>
              <a:rPr lang="en-US" dirty="0">
                <a:solidFill>
                  <a:schemeClr val="bg2"/>
                </a:solidFill>
              </a:rPr>
              <a:t>, </a:t>
            </a:r>
            <a:r>
              <a:rPr lang="en-US" dirty="0" err="1">
                <a:solidFill>
                  <a:schemeClr val="bg2"/>
                </a:solidFill>
              </a:rPr>
              <a:t>trích</a:t>
            </a:r>
            <a:r>
              <a:rPr lang="en-US" dirty="0">
                <a:solidFill>
                  <a:schemeClr val="bg2"/>
                </a:solidFill>
              </a:rPr>
              <a:t> </a:t>
            </a:r>
            <a:r>
              <a:rPr lang="en-US" dirty="0" err="1">
                <a:solidFill>
                  <a:schemeClr val="bg2"/>
                </a:solidFill>
              </a:rPr>
              <a:t>xuất</a:t>
            </a:r>
            <a:r>
              <a:rPr lang="en-US" dirty="0">
                <a:solidFill>
                  <a:schemeClr val="bg2"/>
                </a:solidFill>
              </a:rPr>
              <a:t> </a:t>
            </a:r>
            <a:r>
              <a:rPr lang="en-US" dirty="0" err="1">
                <a:solidFill>
                  <a:schemeClr val="bg2"/>
                </a:solidFill>
              </a:rPr>
              <a:t>và</a:t>
            </a:r>
            <a:r>
              <a:rPr lang="en-US" dirty="0">
                <a:solidFill>
                  <a:schemeClr val="bg2"/>
                </a:solidFill>
              </a:rPr>
              <a:t> reverse engineering firmware </a:t>
            </a:r>
            <a:r>
              <a:rPr lang="en-US" dirty="0" err="1">
                <a:solidFill>
                  <a:schemeClr val="bg2"/>
                </a:solidFill>
              </a:rPr>
              <a:t>từ</a:t>
            </a:r>
            <a:r>
              <a:rPr lang="en-US" dirty="0">
                <a:solidFill>
                  <a:schemeClr val="bg2"/>
                </a:solidFill>
              </a:rPr>
              <a:t> </a:t>
            </a:r>
            <a:r>
              <a:rPr lang="en-US" dirty="0" err="1">
                <a:solidFill>
                  <a:schemeClr val="bg2"/>
                </a:solidFill>
              </a:rPr>
              <a:t>bộ</a:t>
            </a:r>
            <a:r>
              <a:rPr lang="en-US" dirty="0">
                <a:solidFill>
                  <a:schemeClr val="bg2"/>
                </a:solidFill>
              </a:rPr>
              <a:t> </a:t>
            </a:r>
            <a:r>
              <a:rPr lang="en-US" dirty="0" err="1">
                <a:solidFill>
                  <a:schemeClr val="bg2"/>
                </a:solidFill>
              </a:rPr>
              <a:t>nhớ</a:t>
            </a:r>
            <a:r>
              <a:rPr lang="en-US" dirty="0">
                <a:solidFill>
                  <a:schemeClr val="bg2"/>
                </a:solidFill>
              </a:rPr>
              <a:t>.</a:t>
            </a:r>
            <a:endParaRPr lang="en-US" dirty="0">
              <a:solidFill>
                <a:srgbClr val="1A36B4"/>
              </a:solidFill>
            </a:endParaRPr>
          </a:p>
          <a:p>
            <a:pPr>
              <a:buNone/>
            </a:pPr>
            <a:r>
              <a:rPr lang="en-US" b="1" dirty="0"/>
              <a:t>a. Hardware (</a:t>
            </a:r>
            <a:r>
              <a:rPr lang="en-US" b="1" dirty="0" err="1"/>
              <a:t>Phần</a:t>
            </a:r>
            <a:r>
              <a:rPr lang="en-US" b="1" dirty="0"/>
              <a:t> </a:t>
            </a:r>
            <a:r>
              <a:rPr lang="en-US" b="1" dirty="0" err="1"/>
              <a:t>cứng</a:t>
            </a:r>
            <a:r>
              <a:rPr lang="en-US" b="1" dirty="0"/>
              <a:t>):</a:t>
            </a:r>
            <a:endParaRPr lang="en-US" dirty="0">
              <a:solidFill>
                <a:srgbClr val="444444"/>
              </a:solidFill>
            </a:endParaRPr>
          </a:p>
          <a:p>
            <a:pPr marL="285750" indent="-285750">
              <a:buFont typeface="Arial,Sans-Serif"/>
              <a:buChar char="•"/>
            </a:pPr>
            <a:r>
              <a:rPr lang="en-US" b="1" dirty="0"/>
              <a:t>Tampering</a:t>
            </a:r>
            <a:r>
              <a:rPr lang="en-US" dirty="0">
                <a:solidFill>
                  <a:srgbClr val="4E4E4E"/>
                </a:solidFill>
              </a:rPr>
              <a:t> (can </a:t>
            </a:r>
            <a:r>
              <a:rPr lang="en-US" dirty="0" err="1">
                <a:solidFill>
                  <a:srgbClr val="4E4E4E"/>
                </a:solidFill>
              </a:rPr>
              <a:t>thiệp</a:t>
            </a:r>
            <a:r>
              <a:rPr lang="en-US" dirty="0">
                <a:solidFill>
                  <a:srgbClr val="4E4E4E"/>
                </a:solidFill>
              </a:rPr>
              <a:t>/</a:t>
            </a:r>
            <a:r>
              <a:rPr lang="en-US" dirty="0" err="1">
                <a:solidFill>
                  <a:srgbClr val="4E4E4E"/>
                </a:solidFill>
              </a:rPr>
              <a:t>giả</a:t>
            </a:r>
            <a:r>
              <a:rPr lang="en-US" dirty="0">
                <a:solidFill>
                  <a:srgbClr val="4E4E4E"/>
                </a:solidFill>
              </a:rPr>
              <a:t> </a:t>
            </a:r>
            <a:r>
              <a:rPr lang="en-US" dirty="0" err="1">
                <a:solidFill>
                  <a:srgbClr val="4E4E4E"/>
                </a:solidFill>
              </a:rPr>
              <a:t>mạo</a:t>
            </a:r>
            <a:r>
              <a:rPr lang="en-US" dirty="0">
                <a:solidFill>
                  <a:srgbClr val="4E4E4E"/>
                </a:solidFill>
              </a:rPr>
              <a:t>): Thay </a:t>
            </a:r>
            <a:r>
              <a:rPr lang="en-US" dirty="0" err="1">
                <a:solidFill>
                  <a:srgbClr val="4E4E4E"/>
                </a:solidFill>
              </a:rPr>
              <a:t>đổi</a:t>
            </a:r>
            <a:r>
              <a:rPr lang="en-US" dirty="0">
                <a:solidFill>
                  <a:srgbClr val="4E4E4E"/>
                </a:solidFill>
              </a:rPr>
              <a:t> </a:t>
            </a:r>
            <a:r>
              <a:rPr lang="en-US" dirty="0" err="1">
                <a:solidFill>
                  <a:srgbClr val="4E4E4E"/>
                </a:solidFill>
              </a:rPr>
              <a:t>hoặc</a:t>
            </a:r>
            <a:r>
              <a:rPr lang="en-US" dirty="0">
                <a:solidFill>
                  <a:srgbClr val="4E4E4E"/>
                </a:solidFill>
              </a:rPr>
              <a:t> </a:t>
            </a:r>
            <a:r>
              <a:rPr lang="en-US" dirty="0" err="1">
                <a:solidFill>
                  <a:srgbClr val="4E4E4E"/>
                </a:solidFill>
              </a:rPr>
              <a:t>phá</a:t>
            </a:r>
            <a:r>
              <a:rPr lang="en-US" dirty="0">
                <a:solidFill>
                  <a:srgbClr val="4E4E4E"/>
                </a:solidFill>
              </a:rPr>
              <a:t> </a:t>
            </a:r>
            <a:r>
              <a:rPr lang="en-US" dirty="0" err="1">
                <a:solidFill>
                  <a:srgbClr val="4E4E4E"/>
                </a:solidFill>
              </a:rPr>
              <a:t>vỡ</a:t>
            </a:r>
            <a:r>
              <a:rPr lang="en-US" dirty="0">
                <a:solidFill>
                  <a:srgbClr val="4E4E4E"/>
                </a:solidFill>
              </a:rPr>
              <a:t> </a:t>
            </a:r>
            <a:r>
              <a:rPr lang="en-US" dirty="0" err="1">
                <a:solidFill>
                  <a:srgbClr val="4E4E4E"/>
                </a:solidFill>
              </a:rPr>
              <a:t>cấu</a:t>
            </a:r>
            <a:r>
              <a:rPr lang="en-US" dirty="0">
                <a:solidFill>
                  <a:srgbClr val="4E4E4E"/>
                </a:solidFill>
              </a:rPr>
              <a:t> </a:t>
            </a:r>
            <a:r>
              <a:rPr lang="en-US" dirty="0" err="1">
                <a:solidFill>
                  <a:srgbClr val="4E4E4E"/>
                </a:solidFill>
              </a:rPr>
              <a:t>trúc</a:t>
            </a:r>
            <a:r>
              <a:rPr lang="en-US" dirty="0">
                <a:solidFill>
                  <a:srgbClr val="4E4E4E"/>
                </a:solidFill>
              </a:rPr>
              <a:t> </a:t>
            </a:r>
            <a:r>
              <a:rPr lang="en-US" dirty="0" err="1">
                <a:solidFill>
                  <a:srgbClr val="4E4E4E"/>
                </a:solidFill>
              </a:rPr>
              <a:t>phần</a:t>
            </a:r>
            <a:r>
              <a:rPr lang="en-US" dirty="0">
                <a:solidFill>
                  <a:srgbClr val="4E4E4E"/>
                </a:solidFill>
              </a:rPr>
              <a:t> </a:t>
            </a:r>
            <a:r>
              <a:rPr lang="en-US" dirty="0" err="1">
                <a:solidFill>
                  <a:srgbClr val="4E4E4E"/>
                </a:solidFill>
              </a:rPr>
              <a:t>cứng</a:t>
            </a:r>
            <a:r>
              <a:rPr lang="en-US" dirty="0">
                <a:solidFill>
                  <a:srgbClr val="4E4E4E"/>
                </a:solidFill>
              </a:rPr>
              <a:t> </a:t>
            </a:r>
            <a:r>
              <a:rPr lang="en-US" dirty="0" err="1">
                <a:solidFill>
                  <a:srgbClr val="4E4E4E"/>
                </a:solidFill>
              </a:rPr>
              <a:t>để</a:t>
            </a:r>
            <a:r>
              <a:rPr lang="en-US" dirty="0">
                <a:solidFill>
                  <a:srgbClr val="4E4E4E"/>
                </a:solidFill>
              </a:rPr>
              <a:t> </a:t>
            </a:r>
            <a:r>
              <a:rPr lang="en-US" dirty="0" err="1">
                <a:solidFill>
                  <a:srgbClr val="4E4E4E"/>
                </a:solidFill>
              </a:rPr>
              <a:t>truy</a:t>
            </a:r>
            <a:r>
              <a:rPr lang="en-US" dirty="0">
                <a:solidFill>
                  <a:srgbClr val="4E4E4E"/>
                </a:solidFill>
              </a:rPr>
              <a:t> </a:t>
            </a:r>
            <a:r>
              <a:rPr lang="en-US" dirty="0" err="1">
                <a:solidFill>
                  <a:srgbClr val="4E4E4E"/>
                </a:solidFill>
              </a:rPr>
              <a:t>cập</a:t>
            </a:r>
            <a:r>
              <a:rPr lang="en-US" dirty="0">
                <a:solidFill>
                  <a:srgbClr val="4E4E4E"/>
                </a:solidFill>
              </a:rPr>
              <a:t> </a:t>
            </a:r>
            <a:r>
              <a:rPr lang="en-US" dirty="0" err="1">
                <a:solidFill>
                  <a:srgbClr val="4E4E4E"/>
                </a:solidFill>
              </a:rPr>
              <a:t>mạch</a:t>
            </a:r>
            <a:r>
              <a:rPr lang="en-US" dirty="0">
                <a:solidFill>
                  <a:srgbClr val="4E4E4E"/>
                </a:solidFill>
              </a:rPr>
              <a:t> </a:t>
            </a:r>
            <a:r>
              <a:rPr lang="en-US" dirty="0" err="1">
                <a:solidFill>
                  <a:srgbClr val="4E4E4E"/>
                </a:solidFill>
              </a:rPr>
              <a:t>hoặc</a:t>
            </a:r>
            <a:r>
              <a:rPr lang="en-US" dirty="0">
                <a:solidFill>
                  <a:srgbClr val="4E4E4E"/>
                </a:solidFill>
              </a:rPr>
              <a:t> </a:t>
            </a:r>
            <a:r>
              <a:rPr lang="en-US" dirty="0" err="1">
                <a:solidFill>
                  <a:srgbClr val="4E4E4E"/>
                </a:solidFill>
              </a:rPr>
              <a:t>bộ</a:t>
            </a:r>
            <a:r>
              <a:rPr lang="en-US" dirty="0">
                <a:solidFill>
                  <a:srgbClr val="4E4E4E"/>
                </a:solidFill>
              </a:rPr>
              <a:t> </a:t>
            </a:r>
            <a:r>
              <a:rPr lang="en-US" dirty="0" err="1">
                <a:solidFill>
                  <a:srgbClr val="4E4E4E"/>
                </a:solidFill>
              </a:rPr>
              <a:t>nhớ</a:t>
            </a:r>
            <a:r>
              <a:rPr lang="en-US" dirty="0">
                <a:solidFill>
                  <a:srgbClr val="4E4E4E"/>
                </a:solidFill>
              </a:rPr>
              <a:t> </a:t>
            </a:r>
            <a:r>
              <a:rPr lang="en-US" dirty="0" err="1">
                <a:solidFill>
                  <a:srgbClr val="4E4E4E"/>
                </a:solidFill>
              </a:rPr>
              <a:t>bên</a:t>
            </a:r>
            <a:r>
              <a:rPr lang="en-US" dirty="0">
                <a:solidFill>
                  <a:srgbClr val="4E4E4E"/>
                </a:solidFill>
              </a:rPr>
              <a:t> </a:t>
            </a:r>
            <a:r>
              <a:rPr lang="en-US" dirty="0" err="1">
                <a:solidFill>
                  <a:srgbClr val="4E4E4E"/>
                </a:solidFill>
              </a:rPr>
              <a:t>trong</a:t>
            </a:r>
            <a:r>
              <a:rPr lang="en-US" dirty="0">
                <a:solidFill>
                  <a:srgbClr val="4E4E4E"/>
                </a:solidFill>
              </a:rPr>
              <a:t>.</a:t>
            </a:r>
            <a:endParaRPr lang="en-US" dirty="0">
              <a:solidFill>
                <a:srgbClr val="444444"/>
              </a:solidFill>
            </a:endParaRPr>
          </a:p>
          <a:p>
            <a:pPr marL="285750" indent="-285750">
              <a:buFont typeface="Arial,Sans-Serif"/>
              <a:buChar char="•"/>
            </a:pPr>
            <a:r>
              <a:rPr lang="en-US" b="1" dirty="0"/>
              <a:t>Debugging interfaces</a:t>
            </a:r>
            <a:r>
              <a:rPr lang="en-US" dirty="0">
                <a:solidFill>
                  <a:srgbClr val="4E4E4E"/>
                </a:solidFill>
              </a:rPr>
              <a:t> (JTAG, UART): </a:t>
            </a:r>
            <a:r>
              <a:rPr lang="en-US" dirty="0" err="1">
                <a:solidFill>
                  <a:srgbClr val="4E4E4E"/>
                </a:solidFill>
              </a:rPr>
              <a:t>Sử</a:t>
            </a:r>
            <a:r>
              <a:rPr lang="en-US" dirty="0">
                <a:solidFill>
                  <a:srgbClr val="4E4E4E"/>
                </a:solidFill>
              </a:rPr>
              <a:t> </a:t>
            </a:r>
            <a:r>
              <a:rPr lang="en-US" dirty="0" err="1">
                <a:solidFill>
                  <a:srgbClr val="4E4E4E"/>
                </a:solidFill>
              </a:rPr>
              <a:t>dụng</a:t>
            </a:r>
            <a:r>
              <a:rPr lang="en-US" dirty="0">
                <a:solidFill>
                  <a:srgbClr val="4E4E4E"/>
                </a:solidFill>
              </a:rPr>
              <a:t> </a:t>
            </a:r>
            <a:r>
              <a:rPr lang="en-US" dirty="0" err="1">
                <a:solidFill>
                  <a:srgbClr val="4E4E4E"/>
                </a:solidFill>
              </a:rPr>
              <a:t>các</a:t>
            </a:r>
            <a:r>
              <a:rPr lang="en-US" dirty="0">
                <a:solidFill>
                  <a:srgbClr val="4E4E4E"/>
                </a:solidFill>
              </a:rPr>
              <a:t> </a:t>
            </a:r>
            <a:r>
              <a:rPr lang="en-US" dirty="0" err="1">
                <a:solidFill>
                  <a:srgbClr val="4E4E4E"/>
                </a:solidFill>
              </a:rPr>
              <a:t>giao</a:t>
            </a:r>
            <a:r>
              <a:rPr lang="en-US" dirty="0">
                <a:solidFill>
                  <a:srgbClr val="4E4E4E"/>
                </a:solidFill>
              </a:rPr>
              <a:t> </a:t>
            </a:r>
            <a:r>
              <a:rPr lang="en-US" dirty="0" err="1">
                <a:solidFill>
                  <a:srgbClr val="4E4E4E"/>
                </a:solidFill>
              </a:rPr>
              <a:t>thức</a:t>
            </a:r>
            <a:r>
              <a:rPr lang="en-US" dirty="0">
                <a:solidFill>
                  <a:srgbClr val="4E4E4E"/>
                </a:solidFill>
              </a:rPr>
              <a:t> </a:t>
            </a:r>
            <a:r>
              <a:rPr lang="en-US" dirty="0" err="1">
                <a:solidFill>
                  <a:srgbClr val="4E4E4E"/>
                </a:solidFill>
              </a:rPr>
              <a:t>hoặc</a:t>
            </a:r>
            <a:r>
              <a:rPr lang="en-US" dirty="0">
                <a:solidFill>
                  <a:srgbClr val="4E4E4E"/>
                </a:solidFill>
              </a:rPr>
              <a:t> </a:t>
            </a:r>
            <a:r>
              <a:rPr lang="en-US" dirty="0" err="1">
                <a:solidFill>
                  <a:srgbClr val="4E4E4E"/>
                </a:solidFill>
              </a:rPr>
              <a:t>cổng</a:t>
            </a:r>
            <a:r>
              <a:rPr lang="en-US" dirty="0">
                <a:solidFill>
                  <a:srgbClr val="4E4E4E"/>
                </a:solidFill>
              </a:rPr>
              <a:t> </a:t>
            </a:r>
            <a:r>
              <a:rPr lang="en-US" dirty="0" err="1">
                <a:solidFill>
                  <a:srgbClr val="4E4E4E"/>
                </a:solidFill>
              </a:rPr>
              <a:t>không</a:t>
            </a:r>
            <a:r>
              <a:rPr lang="en-US" dirty="0">
                <a:solidFill>
                  <a:srgbClr val="4E4E4E"/>
                </a:solidFill>
              </a:rPr>
              <a:t> an </a:t>
            </a:r>
            <a:r>
              <a:rPr lang="en-US" dirty="0" err="1">
                <a:solidFill>
                  <a:srgbClr val="4E4E4E"/>
                </a:solidFill>
              </a:rPr>
              <a:t>toàn</a:t>
            </a:r>
            <a:r>
              <a:rPr lang="en-US" dirty="0">
                <a:solidFill>
                  <a:srgbClr val="4E4E4E"/>
                </a:solidFill>
              </a:rPr>
              <a:t> </a:t>
            </a:r>
            <a:r>
              <a:rPr lang="en-US" dirty="0" err="1">
                <a:solidFill>
                  <a:srgbClr val="4E4E4E"/>
                </a:solidFill>
              </a:rPr>
              <a:t>để</a:t>
            </a:r>
            <a:r>
              <a:rPr lang="en-US" dirty="0">
                <a:solidFill>
                  <a:srgbClr val="4E4E4E"/>
                </a:solidFill>
              </a:rPr>
              <a:t> </a:t>
            </a:r>
            <a:r>
              <a:rPr lang="en-US" dirty="0" err="1">
                <a:solidFill>
                  <a:srgbClr val="4E4E4E"/>
                </a:solidFill>
              </a:rPr>
              <a:t>truy</a:t>
            </a:r>
            <a:r>
              <a:rPr lang="en-US" dirty="0">
                <a:solidFill>
                  <a:srgbClr val="4E4E4E"/>
                </a:solidFill>
              </a:rPr>
              <a:t> </a:t>
            </a:r>
            <a:r>
              <a:rPr lang="en-US" dirty="0" err="1">
                <a:solidFill>
                  <a:srgbClr val="4E4E4E"/>
                </a:solidFill>
              </a:rPr>
              <a:t>cập</a:t>
            </a:r>
            <a:r>
              <a:rPr lang="en-US" dirty="0">
                <a:solidFill>
                  <a:srgbClr val="4E4E4E"/>
                </a:solidFill>
              </a:rPr>
              <a:t> </a:t>
            </a:r>
            <a:r>
              <a:rPr lang="en-US" dirty="0" err="1">
                <a:solidFill>
                  <a:srgbClr val="4E4E4E"/>
                </a:solidFill>
              </a:rPr>
              <a:t>trực</a:t>
            </a:r>
            <a:r>
              <a:rPr lang="en-US" dirty="0">
                <a:solidFill>
                  <a:srgbClr val="4E4E4E"/>
                </a:solidFill>
              </a:rPr>
              <a:t> </a:t>
            </a:r>
            <a:r>
              <a:rPr lang="en-US" dirty="0" err="1">
                <a:solidFill>
                  <a:srgbClr val="4E4E4E"/>
                </a:solidFill>
              </a:rPr>
              <a:t>tiếp</a:t>
            </a:r>
            <a:r>
              <a:rPr lang="en-US" dirty="0">
                <a:solidFill>
                  <a:srgbClr val="4E4E4E"/>
                </a:solidFill>
              </a:rPr>
              <a:t> </a:t>
            </a:r>
            <a:r>
              <a:rPr lang="en-US" dirty="0" err="1">
                <a:solidFill>
                  <a:srgbClr val="4E4E4E"/>
                </a:solidFill>
              </a:rPr>
              <a:t>dữ</a:t>
            </a:r>
            <a:r>
              <a:rPr lang="en-US" dirty="0">
                <a:solidFill>
                  <a:srgbClr val="4E4E4E"/>
                </a:solidFill>
              </a:rPr>
              <a:t> </a:t>
            </a:r>
            <a:r>
              <a:rPr lang="en-US" dirty="0" err="1">
                <a:solidFill>
                  <a:srgbClr val="4E4E4E"/>
                </a:solidFill>
              </a:rPr>
              <a:t>liệu</a:t>
            </a:r>
            <a:r>
              <a:rPr lang="en-US" dirty="0">
                <a:solidFill>
                  <a:srgbClr val="4E4E4E"/>
                </a:solidFill>
              </a:rPr>
              <a:t> </a:t>
            </a:r>
            <a:r>
              <a:rPr lang="en-US" dirty="0" err="1">
                <a:solidFill>
                  <a:srgbClr val="4E4E4E"/>
                </a:solidFill>
              </a:rPr>
              <a:t>nhạy</a:t>
            </a:r>
            <a:r>
              <a:rPr lang="en-US" dirty="0">
                <a:solidFill>
                  <a:srgbClr val="4E4E4E"/>
                </a:solidFill>
              </a:rPr>
              <a:t> </a:t>
            </a:r>
            <a:r>
              <a:rPr lang="en-US" dirty="0" err="1">
                <a:solidFill>
                  <a:srgbClr val="4E4E4E"/>
                </a:solidFill>
              </a:rPr>
              <a:t>cảm</a:t>
            </a:r>
            <a:r>
              <a:rPr lang="en-US" dirty="0">
                <a:solidFill>
                  <a:srgbClr val="4E4E4E"/>
                </a:solidFill>
              </a:rPr>
              <a:t>.</a:t>
            </a:r>
            <a:endParaRPr lang="en-US" dirty="0">
              <a:solidFill>
                <a:srgbClr val="444444"/>
              </a:solidFill>
            </a:endParaRPr>
          </a:p>
          <a:p>
            <a:pPr marL="285750" indent="-285750">
              <a:buFont typeface="Arial,Sans-Serif"/>
              <a:buChar char="•"/>
            </a:pPr>
            <a:r>
              <a:rPr lang="en-US" b="1" dirty="0"/>
              <a:t>Firmware Extraction</a:t>
            </a:r>
            <a:r>
              <a:rPr lang="en-US" dirty="0">
                <a:solidFill>
                  <a:srgbClr val="4E4E4E"/>
                </a:solidFill>
              </a:rPr>
              <a:t>: </a:t>
            </a:r>
            <a:r>
              <a:rPr lang="en-US" dirty="0" err="1">
                <a:solidFill>
                  <a:srgbClr val="4E4E4E"/>
                </a:solidFill>
              </a:rPr>
              <a:t>Truy</a:t>
            </a:r>
            <a:r>
              <a:rPr lang="en-US" dirty="0">
                <a:solidFill>
                  <a:srgbClr val="4E4E4E"/>
                </a:solidFill>
              </a:rPr>
              <a:t> </a:t>
            </a:r>
            <a:r>
              <a:rPr lang="en-US" dirty="0" err="1">
                <a:solidFill>
                  <a:srgbClr val="4E4E4E"/>
                </a:solidFill>
              </a:rPr>
              <a:t>xuất</a:t>
            </a:r>
            <a:r>
              <a:rPr lang="en-US" dirty="0">
                <a:solidFill>
                  <a:srgbClr val="4E4E4E"/>
                </a:solidFill>
              </a:rPr>
              <a:t> firmware </a:t>
            </a:r>
            <a:r>
              <a:rPr lang="en-US" dirty="0" err="1">
                <a:solidFill>
                  <a:srgbClr val="4E4E4E"/>
                </a:solidFill>
              </a:rPr>
              <a:t>từ</a:t>
            </a:r>
            <a:r>
              <a:rPr lang="en-US" dirty="0">
                <a:solidFill>
                  <a:srgbClr val="4E4E4E"/>
                </a:solidFill>
              </a:rPr>
              <a:t> EEPROM </a:t>
            </a:r>
            <a:r>
              <a:rPr lang="en-US" dirty="0" err="1">
                <a:solidFill>
                  <a:srgbClr val="4E4E4E"/>
                </a:solidFill>
              </a:rPr>
              <a:t>hoặc</a:t>
            </a:r>
            <a:r>
              <a:rPr lang="en-US" dirty="0">
                <a:solidFill>
                  <a:srgbClr val="4E4E4E"/>
                </a:solidFill>
              </a:rPr>
              <a:t> </a:t>
            </a:r>
            <a:r>
              <a:rPr lang="en-US" dirty="0" err="1">
                <a:solidFill>
                  <a:srgbClr val="4E4E4E"/>
                </a:solidFill>
              </a:rPr>
              <a:t>bộ</a:t>
            </a:r>
            <a:r>
              <a:rPr lang="en-US" dirty="0">
                <a:solidFill>
                  <a:srgbClr val="4E4E4E"/>
                </a:solidFill>
              </a:rPr>
              <a:t> </a:t>
            </a:r>
            <a:r>
              <a:rPr lang="en-US" dirty="0" err="1">
                <a:solidFill>
                  <a:srgbClr val="4E4E4E"/>
                </a:solidFill>
              </a:rPr>
              <a:t>nhớ</a:t>
            </a:r>
            <a:r>
              <a:rPr lang="en-US" dirty="0">
                <a:solidFill>
                  <a:srgbClr val="4E4E4E"/>
                </a:solidFill>
              </a:rPr>
              <a:t> flash </a:t>
            </a:r>
            <a:r>
              <a:rPr lang="en-US" dirty="0" err="1">
                <a:solidFill>
                  <a:srgbClr val="4E4E4E"/>
                </a:solidFill>
              </a:rPr>
              <a:t>để</a:t>
            </a:r>
            <a:r>
              <a:rPr lang="en-US" dirty="0">
                <a:solidFill>
                  <a:srgbClr val="4E4E4E"/>
                </a:solidFill>
              </a:rPr>
              <a:t> </a:t>
            </a:r>
            <a:r>
              <a:rPr lang="en-US" dirty="0" err="1">
                <a:solidFill>
                  <a:srgbClr val="4E4E4E"/>
                </a:solidFill>
              </a:rPr>
              <a:t>phân</a:t>
            </a:r>
            <a:r>
              <a:rPr lang="en-US" dirty="0">
                <a:solidFill>
                  <a:srgbClr val="4E4E4E"/>
                </a:solidFill>
              </a:rPr>
              <a:t> </a:t>
            </a:r>
            <a:r>
              <a:rPr lang="en-US" dirty="0" err="1">
                <a:solidFill>
                  <a:srgbClr val="4E4E4E"/>
                </a:solidFill>
              </a:rPr>
              <a:t>tích</a:t>
            </a:r>
            <a:r>
              <a:rPr lang="en-US" dirty="0">
                <a:solidFill>
                  <a:srgbClr val="4E4E4E"/>
                </a:solidFill>
              </a:rPr>
              <a:t> </a:t>
            </a:r>
            <a:r>
              <a:rPr lang="en-US" dirty="0" err="1">
                <a:solidFill>
                  <a:srgbClr val="4E4E4E"/>
                </a:solidFill>
              </a:rPr>
              <a:t>và</a:t>
            </a:r>
            <a:r>
              <a:rPr lang="en-US" dirty="0">
                <a:solidFill>
                  <a:srgbClr val="4E4E4E"/>
                </a:solidFill>
              </a:rPr>
              <a:t> </a:t>
            </a:r>
            <a:r>
              <a:rPr lang="en-US" dirty="0" err="1">
                <a:solidFill>
                  <a:srgbClr val="4E4E4E"/>
                </a:solidFill>
              </a:rPr>
              <a:t>khai</a:t>
            </a:r>
            <a:r>
              <a:rPr lang="en-US" dirty="0">
                <a:solidFill>
                  <a:srgbClr val="4E4E4E"/>
                </a:solidFill>
              </a:rPr>
              <a:t> </a:t>
            </a:r>
            <a:r>
              <a:rPr lang="en-US" dirty="0" err="1">
                <a:solidFill>
                  <a:srgbClr val="4E4E4E"/>
                </a:solidFill>
              </a:rPr>
              <a:t>thác</a:t>
            </a:r>
            <a:r>
              <a:rPr lang="en-US" dirty="0">
                <a:solidFill>
                  <a:srgbClr val="4E4E4E"/>
                </a:solidFill>
              </a:rPr>
              <a:t> </a:t>
            </a:r>
            <a:r>
              <a:rPr lang="en-US" dirty="0" err="1">
                <a:solidFill>
                  <a:srgbClr val="4E4E4E"/>
                </a:solidFill>
              </a:rPr>
              <a:t>lỗ</a:t>
            </a:r>
            <a:r>
              <a:rPr lang="en-US" dirty="0">
                <a:solidFill>
                  <a:srgbClr val="4E4E4E"/>
                </a:solidFill>
              </a:rPr>
              <a:t> </a:t>
            </a:r>
            <a:r>
              <a:rPr lang="en-US" dirty="0" err="1">
                <a:solidFill>
                  <a:srgbClr val="4E4E4E"/>
                </a:solidFill>
              </a:rPr>
              <a:t>hổng</a:t>
            </a:r>
            <a:r>
              <a:rPr lang="en-US" dirty="0">
                <a:solidFill>
                  <a:srgbClr val="4E4E4E"/>
                </a:solidFill>
              </a:rPr>
              <a:t>.</a:t>
            </a:r>
            <a:endParaRPr lang="en-US" dirty="0"/>
          </a:p>
        </p:txBody>
      </p:sp>
    </p:spTree>
    <p:extLst>
      <p:ext uri="{BB962C8B-B14F-4D97-AF65-F5344CB8AC3E}">
        <p14:creationId xmlns:p14="http://schemas.microsoft.com/office/powerpoint/2010/main" val="3344848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Sans-Serif"/>
              <a:buChar char="•"/>
            </a:pPr>
            <a:r>
              <a:rPr lang="en-US" dirty="0" err="1">
                <a:solidFill>
                  <a:schemeClr val="bg2"/>
                </a:solidFill>
              </a:rPr>
              <a:t>Kiểm</a:t>
            </a:r>
            <a:r>
              <a:rPr lang="en-US" dirty="0">
                <a:solidFill>
                  <a:schemeClr val="bg2"/>
                </a:solidFill>
              </a:rPr>
              <a:t> </a:t>
            </a:r>
            <a:r>
              <a:rPr lang="en-US" dirty="0" err="1">
                <a:solidFill>
                  <a:schemeClr val="bg2"/>
                </a:solidFill>
              </a:rPr>
              <a:t>tra</a:t>
            </a:r>
            <a:r>
              <a:rPr lang="en-US" dirty="0">
                <a:solidFill>
                  <a:schemeClr val="bg2"/>
                </a:solidFill>
              </a:rPr>
              <a:t> </a:t>
            </a:r>
            <a:r>
              <a:rPr lang="en-US" dirty="0" err="1">
                <a:solidFill>
                  <a:schemeClr val="bg2"/>
                </a:solidFill>
              </a:rPr>
              <a:t>các</a:t>
            </a:r>
            <a:r>
              <a:rPr lang="en-US" dirty="0">
                <a:solidFill>
                  <a:schemeClr val="bg2"/>
                </a:solidFill>
              </a:rPr>
              <a:t> </a:t>
            </a:r>
            <a:r>
              <a:rPr lang="en-US" dirty="0" err="1">
                <a:solidFill>
                  <a:schemeClr val="bg2"/>
                </a:solidFill>
              </a:rPr>
              <a:t>lỗ</a:t>
            </a:r>
            <a:r>
              <a:rPr lang="en-US" dirty="0">
                <a:solidFill>
                  <a:schemeClr val="bg2"/>
                </a:solidFill>
              </a:rPr>
              <a:t> </a:t>
            </a:r>
            <a:r>
              <a:rPr lang="en-US" dirty="0" err="1">
                <a:solidFill>
                  <a:schemeClr val="bg2"/>
                </a:solidFill>
              </a:rPr>
              <a:t>hổng</a:t>
            </a:r>
            <a:r>
              <a:rPr lang="en-US" dirty="0">
                <a:solidFill>
                  <a:schemeClr val="bg2"/>
                </a:solidFill>
              </a:rPr>
              <a:t> </a:t>
            </a:r>
            <a:r>
              <a:rPr lang="en-US" dirty="0" err="1">
                <a:solidFill>
                  <a:schemeClr val="bg2"/>
                </a:solidFill>
              </a:rPr>
              <a:t>bảo</a:t>
            </a:r>
            <a:r>
              <a:rPr lang="en-US" dirty="0">
                <a:solidFill>
                  <a:schemeClr val="bg2"/>
                </a:solidFill>
              </a:rPr>
              <a:t> </a:t>
            </a:r>
            <a:r>
              <a:rPr lang="en-US" dirty="0" err="1">
                <a:solidFill>
                  <a:schemeClr val="bg2"/>
                </a:solidFill>
              </a:rPr>
              <a:t>mật</a:t>
            </a:r>
            <a:r>
              <a:rPr lang="en-US" dirty="0">
                <a:solidFill>
                  <a:schemeClr val="bg2"/>
                </a:solidFill>
              </a:rPr>
              <a:t> </a:t>
            </a:r>
            <a:r>
              <a:rPr lang="en-US" dirty="0" err="1">
                <a:solidFill>
                  <a:schemeClr val="bg2"/>
                </a:solidFill>
              </a:rPr>
              <a:t>trong</a:t>
            </a:r>
            <a:r>
              <a:rPr lang="en-US" dirty="0">
                <a:solidFill>
                  <a:schemeClr val="bg2"/>
                </a:solidFill>
              </a:rPr>
              <a:t> firmware.</a:t>
            </a:r>
            <a:endParaRPr lang="en-US" dirty="0">
              <a:solidFill>
                <a:srgbClr val="1A36B4"/>
              </a:solidFill>
            </a:endParaRPr>
          </a:p>
          <a:p>
            <a:pPr marL="342900" indent="-342900">
              <a:buFont typeface="Arial,Sans-Serif"/>
              <a:buChar char="•"/>
            </a:pPr>
            <a:r>
              <a:rPr lang="en-US" dirty="0" err="1">
                <a:solidFill>
                  <a:schemeClr val="bg2"/>
                </a:solidFill>
              </a:rPr>
              <a:t>Phân</a:t>
            </a:r>
            <a:r>
              <a:rPr lang="en-US" dirty="0">
                <a:solidFill>
                  <a:schemeClr val="bg2"/>
                </a:solidFill>
              </a:rPr>
              <a:t> </a:t>
            </a:r>
            <a:r>
              <a:rPr lang="en-US" dirty="0" err="1">
                <a:solidFill>
                  <a:schemeClr val="bg2"/>
                </a:solidFill>
              </a:rPr>
              <a:t>tích</a:t>
            </a:r>
            <a:r>
              <a:rPr lang="en-US" dirty="0">
                <a:solidFill>
                  <a:schemeClr val="bg2"/>
                </a:solidFill>
              </a:rPr>
              <a:t> </a:t>
            </a:r>
            <a:r>
              <a:rPr lang="en-US" dirty="0" err="1">
                <a:solidFill>
                  <a:schemeClr val="bg2"/>
                </a:solidFill>
              </a:rPr>
              <a:t>mã</a:t>
            </a:r>
            <a:r>
              <a:rPr lang="en-US" dirty="0">
                <a:solidFill>
                  <a:schemeClr val="bg2"/>
                </a:solidFill>
              </a:rPr>
              <a:t> </a:t>
            </a:r>
            <a:r>
              <a:rPr lang="en-US" dirty="0" err="1">
                <a:solidFill>
                  <a:schemeClr val="bg2"/>
                </a:solidFill>
              </a:rPr>
              <a:t>nguồn</a:t>
            </a:r>
            <a:r>
              <a:rPr lang="en-US" dirty="0">
                <a:solidFill>
                  <a:schemeClr val="bg2"/>
                </a:solidFill>
              </a:rPr>
              <a:t> </a:t>
            </a:r>
            <a:r>
              <a:rPr lang="en-US" dirty="0" err="1">
                <a:solidFill>
                  <a:schemeClr val="bg2"/>
                </a:solidFill>
              </a:rPr>
              <a:t>để</a:t>
            </a:r>
            <a:r>
              <a:rPr lang="en-US" dirty="0">
                <a:solidFill>
                  <a:schemeClr val="bg2"/>
                </a:solidFill>
              </a:rPr>
              <a:t> </a:t>
            </a:r>
            <a:r>
              <a:rPr lang="en-US" dirty="0" err="1">
                <a:solidFill>
                  <a:schemeClr val="bg2"/>
                </a:solidFill>
              </a:rPr>
              <a:t>tìm</a:t>
            </a:r>
            <a:r>
              <a:rPr lang="en-US" dirty="0">
                <a:solidFill>
                  <a:schemeClr val="bg2"/>
                </a:solidFill>
              </a:rPr>
              <a:t> </a:t>
            </a:r>
            <a:r>
              <a:rPr lang="en-US" dirty="0" err="1">
                <a:solidFill>
                  <a:schemeClr val="bg2"/>
                </a:solidFill>
              </a:rPr>
              <a:t>lỗi</a:t>
            </a:r>
            <a:r>
              <a:rPr lang="en-US" dirty="0">
                <a:solidFill>
                  <a:schemeClr val="bg2"/>
                </a:solidFill>
              </a:rPr>
              <a:t> logic </a:t>
            </a:r>
            <a:r>
              <a:rPr lang="en-US" dirty="0" err="1">
                <a:solidFill>
                  <a:schemeClr val="bg2"/>
                </a:solidFill>
              </a:rPr>
              <a:t>và</a:t>
            </a:r>
            <a:r>
              <a:rPr lang="en-US" dirty="0">
                <a:solidFill>
                  <a:schemeClr val="bg2"/>
                </a:solidFill>
              </a:rPr>
              <a:t> </a:t>
            </a:r>
            <a:r>
              <a:rPr lang="en-US" dirty="0" err="1">
                <a:solidFill>
                  <a:schemeClr val="bg2"/>
                </a:solidFill>
              </a:rPr>
              <a:t>lỗ</a:t>
            </a:r>
            <a:r>
              <a:rPr lang="en-US" dirty="0">
                <a:solidFill>
                  <a:schemeClr val="bg2"/>
                </a:solidFill>
              </a:rPr>
              <a:t> </a:t>
            </a:r>
            <a:r>
              <a:rPr lang="en-US" dirty="0" err="1">
                <a:solidFill>
                  <a:schemeClr val="bg2"/>
                </a:solidFill>
              </a:rPr>
              <a:t>hổng</a:t>
            </a:r>
            <a:r>
              <a:rPr lang="en-US" dirty="0">
                <a:solidFill>
                  <a:schemeClr val="bg2"/>
                </a:solidFill>
              </a:rPr>
              <a:t> (</a:t>
            </a:r>
            <a:r>
              <a:rPr lang="en-US" dirty="0" err="1">
                <a:solidFill>
                  <a:schemeClr val="bg2"/>
                </a:solidFill>
              </a:rPr>
              <a:t>hàm</a:t>
            </a:r>
            <a:r>
              <a:rPr lang="en-US" dirty="0">
                <a:solidFill>
                  <a:schemeClr val="bg2"/>
                </a:solidFill>
              </a:rPr>
              <a:t> </a:t>
            </a:r>
            <a:r>
              <a:rPr lang="en-US" dirty="0" err="1">
                <a:solidFill>
                  <a:schemeClr val="bg2"/>
                </a:solidFill>
              </a:rPr>
              <a:t>không</a:t>
            </a:r>
            <a:r>
              <a:rPr lang="en-US" dirty="0">
                <a:solidFill>
                  <a:schemeClr val="bg2"/>
                </a:solidFill>
              </a:rPr>
              <a:t> </a:t>
            </a:r>
            <a:r>
              <a:rPr lang="en-US" dirty="0" err="1">
                <a:solidFill>
                  <a:schemeClr val="bg2"/>
                </a:solidFill>
              </a:rPr>
              <a:t>được</a:t>
            </a:r>
            <a:r>
              <a:rPr lang="en-US" dirty="0">
                <a:solidFill>
                  <a:schemeClr val="bg2"/>
                </a:solidFill>
              </a:rPr>
              <a:t> </a:t>
            </a:r>
            <a:r>
              <a:rPr lang="en-US" dirty="0" err="1">
                <a:solidFill>
                  <a:schemeClr val="bg2"/>
                </a:solidFill>
              </a:rPr>
              <a:t>bảo</a:t>
            </a:r>
            <a:r>
              <a:rPr lang="en-US" dirty="0">
                <a:solidFill>
                  <a:schemeClr val="bg2"/>
                </a:solidFill>
              </a:rPr>
              <a:t> </a:t>
            </a:r>
            <a:r>
              <a:rPr lang="en-US" dirty="0" err="1">
                <a:solidFill>
                  <a:schemeClr val="bg2"/>
                </a:solidFill>
              </a:rPr>
              <a:t>vệ</a:t>
            </a:r>
            <a:r>
              <a:rPr lang="en-US" dirty="0">
                <a:solidFill>
                  <a:schemeClr val="bg2"/>
                </a:solidFill>
              </a:rPr>
              <a:t>, </a:t>
            </a:r>
            <a:r>
              <a:rPr lang="en-US" dirty="0" err="1">
                <a:solidFill>
                  <a:schemeClr val="bg2"/>
                </a:solidFill>
              </a:rPr>
              <a:t>tiết</a:t>
            </a:r>
            <a:r>
              <a:rPr lang="en-US" dirty="0">
                <a:solidFill>
                  <a:schemeClr val="bg2"/>
                </a:solidFill>
              </a:rPr>
              <a:t> </a:t>
            </a:r>
            <a:r>
              <a:rPr lang="en-US" dirty="0" err="1">
                <a:solidFill>
                  <a:schemeClr val="bg2"/>
                </a:solidFill>
              </a:rPr>
              <a:t>lộ</a:t>
            </a:r>
            <a:r>
              <a:rPr lang="en-US" dirty="0">
                <a:solidFill>
                  <a:schemeClr val="bg2"/>
                </a:solidFill>
              </a:rPr>
              <a:t> </a:t>
            </a:r>
            <a:r>
              <a:rPr lang="en-US" dirty="0" err="1">
                <a:solidFill>
                  <a:schemeClr val="bg2"/>
                </a:solidFill>
              </a:rPr>
              <a:t>thông</a:t>
            </a:r>
            <a:r>
              <a:rPr lang="en-US" dirty="0">
                <a:solidFill>
                  <a:schemeClr val="bg2"/>
                </a:solidFill>
              </a:rPr>
              <a:t> tin </a:t>
            </a:r>
            <a:r>
              <a:rPr lang="en-US" dirty="0" err="1">
                <a:solidFill>
                  <a:schemeClr val="bg2"/>
                </a:solidFill>
              </a:rPr>
              <a:t>nhạy</a:t>
            </a:r>
            <a:r>
              <a:rPr lang="en-US" dirty="0">
                <a:solidFill>
                  <a:schemeClr val="bg2"/>
                </a:solidFill>
              </a:rPr>
              <a:t> </a:t>
            </a:r>
            <a:r>
              <a:rPr lang="en-US" dirty="0" err="1">
                <a:solidFill>
                  <a:schemeClr val="bg2"/>
                </a:solidFill>
              </a:rPr>
              <a:t>cảm</a:t>
            </a:r>
            <a:r>
              <a:rPr lang="en-US" dirty="0">
                <a:solidFill>
                  <a:schemeClr val="bg2"/>
                </a:solidFill>
              </a:rPr>
              <a:t>).</a:t>
            </a:r>
            <a:endParaRPr lang="en-US" dirty="0"/>
          </a:p>
          <a:p>
            <a:r>
              <a:rPr lang="en-US" b="1" dirty="0"/>
              <a:t>d. Firmware (</a:t>
            </a:r>
            <a:r>
              <a:rPr lang="en-US" b="1" dirty="0" err="1"/>
              <a:t>Phần</a:t>
            </a:r>
            <a:r>
              <a:rPr lang="en-US" b="1" dirty="0"/>
              <a:t> </a:t>
            </a:r>
            <a:r>
              <a:rPr lang="en-US" b="1" dirty="0" err="1"/>
              <a:t>mềm</a:t>
            </a:r>
            <a:r>
              <a:rPr lang="en-US" b="1" dirty="0"/>
              <a:t> </a:t>
            </a:r>
            <a:r>
              <a:rPr lang="en-US" b="1" dirty="0" err="1"/>
              <a:t>điều</a:t>
            </a:r>
            <a:r>
              <a:rPr lang="en-US" b="1" dirty="0"/>
              <a:t> </a:t>
            </a:r>
            <a:r>
              <a:rPr lang="en-US" b="1" dirty="0" err="1"/>
              <a:t>khiển</a:t>
            </a:r>
            <a:r>
              <a:rPr lang="en-US" b="1" dirty="0"/>
              <a:t> </a:t>
            </a:r>
            <a:r>
              <a:rPr lang="en-US" b="1" dirty="0" err="1"/>
              <a:t>thiết</a:t>
            </a:r>
            <a:r>
              <a:rPr lang="en-US" b="1" dirty="0"/>
              <a:t> </a:t>
            </a:r>
            <a:r>
              <a:rPr lang="en-US" b="1" dirty="0" err="1"/>
              <a:t>bị</a:t>
            </a:r>
            <a:r>
              <a:rPr lang="en-US" b="1" dirty="0"/>
              <a:t>):</a:t>
            </a:r>
            <a:endParaRPr lang="en-US" dirty="0">
              <a:solidFill>
                <a:srgbClr val="444444"/>
              </a:solidFill>
            </a:endParaRPr>
          </a:p>
          <a:p>
            <a:pPr marL="285750" indent="-285750">
              <a:buFont typeface="Arial,Sans-Serif"/>
              <a:buChar char="•"/>
            </a:pPr>
            <a:r>
              <a:rPr lang="en-US" dirty="0" err="1">
                <a:solidFill>
                  <a:srgbClr val="4E4E4E"/>
                </a:solidFill>
              </a:rPr>
              <a:t>Mã</a:t>
            </a:r>
            <a:r>
              <a:rPr lang="en-US" dirty="0">
                <a:solidFill>
                  <a:srgbClr val="4E4E4E"/>
                </a:solidFill>
              </a:rPr>
              <a:t> </a:t>
            </a:r>
            <a:r>
              <a:rPr lang="en-US" dirty="0" err="1">
                <a:solidFill>
                  <a:srgbClr val="4E4E4E"/>
                </a:solidFill>
              </a:rPr>
              <a:t>độc</a:t>
            </a:r>
            <a:r>
              <a:rPr lang="en-US" dirty="0">
                <a:solidFill>
                  <a:srgbClr val="4E4E4E"/>
                </a:solidFill>
              </a:rPr>
              <a:t> </a:t>
            </a:r>
            <a:r>
              <a:rPr lang="en-US" dirty="0" err="1">
                <a:solidFill>
                  <a:srgbClr val="4E4E4E"/>
                </a:solidFill>
              </a:rPr>
              <a:t>hoặc</a:t>
            </a:r>
            <a:r>
              <a:rPr lang="en-US" dirty="0">
                <a:solidFill>
                  <a:srgbClr val="4E4E4E"/>
                </a:solidFill>
              </a:rPr>
              <a:t> </a:t>
            </a:r>
            <a:r>
              <a:rPr lang="en-US" dirty="0" err="1">
                <a:solidFill>
                  <a:srgbClr val="4E4E4E"/>
                </a:solidFill>
              </a:rPr>
              <a:t>lỗ</a:t>
            </a:r>
            <a:r>
              <a:rPr lang="en-US" dirty="0">
                <a:solidFill>
                  <a:srgbClr val="4E4E4E"/>
                </a:solidFill>
              </a:rPr>
              <a:t> </a:t>
            </a:r>
            <a:r>
              <a:rPr lang="en-US" dirty="0" err="1">
                <a:solidFill>
                  <a:srgbClr val="4E4E4E"/>
                </a:solidFill>
              </a:rPr>
              <a:t>hổng</a:t>
            </a:r>
            <a:r>
              <a:rPr lang="en-US" dirty="0">
                <a:solidFill>
                  <a:srgbClr val="4E4E4E"/>
                </a:solidFill>
              </a:rPr>
              <a:t> </a:t>
            </a:r>
            <a:r>
              <a:rPr lang="en-US" dirty="0" err="1">
                <a:solidFill>
                  <a:srgbClr val="4E4E4E"/>
                </a:solidFill>
              </a:rPr>
              <a:t>trong</a:t>
            </a:r>
            <a:r>
              <a:rPr lang="en-US" dirty="0">
                <a:solidFill>
                  <a:srgbClr val="4E4E4E"/>
                </a:solidFill>
              </a:rPr>
              <a:t> firmware </a:t>
            </a:r>
            <a:r>
              <a:rPr lang="en-US" dirty="0" err="1">
                <a:solidFill>
                  <a:srgbClr val="4E4E4E"/>
                </a:solidFill>
              </a:rPr>
              <a:t>có</a:t>
            </a:r>
            <a:r>
              <a:rPr lang="en-US" dirty="0">
                <a:solidFill>
                  <a:srgbClr val="4E4E4E"/>
                </a:solidFill>
              </a:rPr>
              <a:t> </a:t>
            </a:r>
            <a:r>
              <a:rPr lang="en-US" dirty="0" err="1">
                <a:solidFill>
                  <a:srgbClr val="4E4E4E"/>
                </a:solidFill>
              </a:rPr>
              <a:t>thể</a:t>
            </a:r>
            <a:r>
              <a:rPr lang="en-US" dirty="0">
                <a:solidFill>
                  <a:srgbClr val="4E4E4E"/>
                </a:solidFill>
              </a:rPr>
              <a:t> </a:t>
            </a:r>
            <a:r>
              <a:rPr lang="en-US" dirty="0" err="1">
                <a:solidFill>
                  <a:srgbClr val="4E4E4E"/>
                </a:solidFill>
              </a:rPr>
              <a:t>bị</a:t>
            </a:r>
            <a:r>
              <a:rPr lang="en-US" dirty="0">
                <a:solidFill>
                  <a:srgbClr val="4E4E4E"/>
                </a:solidFill>
              </a:rPr>
              <a:t> </a:t>
            </a:r>
            <a:r>
              <a:rPr lang="en-US" dirty="0" err="1">
                <a:solidFill>
                  <a:srgbClr val="4E4E4E"/>
                </a:solidFill>
              </a:rPr>
              <a:t>khai</a:t>
            </a:r>
            <a:r>
              <a:rPr lang="en-US" dirty="0">
                <a:solidFill>
                  <a:srgbClr val="4E4E4E"/>
                </a:solidFill>
              </a:rPr>
              <a:t> </a:t>
            </a:r>
            <a:r>
              <a:rPr lang="en-US" dirty="0" err="1">
                <a:solidFill>
                  <a:srgbClr val="4E4E4E"/>
                </a:solidFill>
              </a:rPr>
              <a:t>thác</a:t>
            </a:r>
            <a:r>
              <a:rPr lang="en-US" dirty="0">
                <a:solidFill>
                  <a:srgbClr val="4E4E4E"/>
                </a:solidFill>
              </a:rPr>
              <a:t> </a:t>
            </a:r>
            <a:r>
              <a:rPr lang="en-US" dirty="0" err="1">
                <a:solidFill>
                  <a:srgbClr val="4E4E4E"/>
                </a:solidFill>
              </a:rPr>
              <a:t>để</a:t>
            </a:r>
            <a:r>
              <a:rPr lang="en-US" dirty="0">
                <a:solidFill>
                  <a:srgbClr val="4E4E4E"/>
                </a:solidFill>
              </a:rPr>
              <a:t> </a:t>
            </a:r>
            <a:r>
              <a:rPr lang="en-US" dirty="0" err="1">
                <a:solidFill>
                  <a:srgbClr val="4E4E4E"/>
                </a:solidFill>
              </a:rPr>
              <a:t>giành</a:t>
            </a:r>
            <a:r>
              <a:rPr lang="en-US" dirty="0">
                <a:solidFill>
                  <a:srgbClr val="4E4E4E"/>
                </a:solidFill>
              </a:rPr>
              <a:t> </a:t>
            </a:r>
            <a:r>
              <a:rPr lang="en-US" dirty="0" err="1">
                <a:solidFill>
                  <a:srgbClr val="4E4E4E"/>
                </a:solidFill>
              </a:rPr>
              <a:t>quyền</a:t>
            </a:r>
            <a:r>
              <a:rPr lang="en-US" dirty="0">
                <a:solidFill>
                  <a:srgbClr val="4E4E4E"/>
                </a:solidFill>
              </a:rPr>
              <a:t> </a:t>
            </a:r>
            <a:r>
              <a:rPr lang="en-US" dirty="0" err="1">
                <a:solidFill>
                  <a:srgbClr val="4E4E4E"/>
                </a:solidFill>
              </a:rPr>
              <a:t>truy</a:t>
            </a:r>
            <a:r>
              <a:rPr lang="en-US" dirty="0">
                <a:solidFill>
                  <a:srgbClr val="4E4E4E"/>
                </a:solidFill>
              </a:rPr>
              <a:t> </a:t>
            </a:r>
            <a:r>
              <a:rPr lang="en-US" dirty="0" err="1">
                <a:solidFill>
                  <a:srgbClr val="4E4E4E"/>
                </a:solidFill>
              </a:rPr>
              <a:t>cập</a:t>
            </a:r>
            <a:r>
              <a:rPr lang="en-US" dirty="0">
                <a:solidFill>
                  <a:srgbClr val="4E4E4E"/>
                </a:solidFill>
              </a:rPr>
              <a:t> root </a:t>
            </a:r>
            <a:r>
              <a:rPr lang="en-US" dirty="0" err="1">
                <a:solidFill>
                  <a:srgbClr val="4E4E4E"/>
                </a:solidFill>
              </a:rPr>
              <a:t>của</a:t>
            </a:r>
            <a:r>
              <a:rPr lang="en-US" dirty="0">
                <a:solidFill>
                  <a:srgbClr val="4E4E4E"/>
                </a:solidFill>
              </a:rPr>
              <a:t> </a:t>
            </a:r>
            <a:r>
              <a:rPr lang="en-US" dirty="0" err="1">
                <a:solidFill>
                  <a:srgbClr val="4E4E4E"/>
                </a:solidFill>
              </a:rPr>
              <a:t>thiết</a:t>
            </a:r>
            <a:r>
              <a:rPr lang="en-US" dirty="0">
                <a:solidFill>
                  <a:srgbClr val="4E4E4E"/>
                </a:solidFill>
              </a:rPr>
              <a:t> </a:t>
            </a:r>
            <a:r>
              <a:rPr lang="en-US" dirty="0" err="1">
                <a:solidFill>
                  <a:srgbClr val="4E4E4E"/>
                </a:solidFill>
              </a:rPr>
              <a:t>bị</a:t>
            </a:r>
            <a:r>
              <a:rPr lang="en-US" dirty="0">
                <a:solidFill>
                  <a:srgbClr val="4E4E4E"/>
                </a:solidFill>
              </a:rPr>
              <a:t>.</a:t>
            </a:r>
            <a:endParaRPr lang="en-US" dirty="0">
              <a:solidFill>
                <a:srgbClr val="444444"/>
              </a:solidFill>
            </a:endParaRPr>
          </a:p>
          <a:p>
            <a:pPr marL="285750" indent="-285750">
              <a:buFont typeface="Arial,Sans-Serif"/>
              <a:buChar char="•"/>
            </a:pPr>
            <a:r>
              <a:rPr lang="en-US" dirty="0">
                <a:solidFill>
                  <a:srgbClr val="4E4E4E"/>
                </a:solidFill>
              </a:rPr>
              <a:t>Firmware </a:t>
            </a:r>
            <a:r>
              <a:rPr lang="en-US" dirty="0" err="1">
                <a:solidFill>
                  <a:srgbClr val="4E4E4E"/>
                </a:solidFill>
              </a:rPr>
              <a:t>không</a:t>
            </a:r>
            <a:r>
              <a:rPr lang="en-US" dirty="0">
                <a:solidFill>
                  <a:srgbClr val="4E4E4E"/>
                </a:solidFill>
              </a:rPr>
              <a:t> </a:t>
            </a:r>
            <a:r>
              <a:rPr lang="en-US" dirty="0" err="1">
                <a:solidFill>
                  <a:srgbClr val="4E4E4E"/>
                </a:solidFill>
              </a:rPr>
              <a:t>được</a:t>
            </a:r>
            <a:r>
              <a:rPr lang="en-US" dirty="0">
                <a:solidFill>
                  <a:srgbClr val="4E4E4E"/>
                </a:solidFill>
              </a:rPr>
              <a:t> </a:t>
            </a:r>
            <a:r>
              <a:rPr lang="en-US" dirty="0" err="1">
                <a:solidFill>
                  <a:srgbClr val="4E4E4E"/>
                </a:solidFill>
              </a:rPr>
              <a:t>mã</a:t>
            </a:r>
            <a:r>
              <a:rPr lang="en-US" dirty="0">
                <a:solidFill>
                  <a:srgbClr val="4E4E4E"/>
                </a:solidFill>
              </a:rPr>
              <a:t> </a:t>
            </a:r>
            <a:r>
              <a:rPr lang="en-US" dirty="0" err="1">
                <a:solidFill>
                  <a:srgbClr val="4E4E4E"/>
                </a:solidFill>
              </a:rPr>
              <a:t>hóa</a:t>
            </a:r>
            <a:r>
              <a:rPr lang="en-US" dirty="0">
                <a:solidFill>
                  <a:srgbClr val="4E4E4E"/>
                </a:solidFill>
              </a:rPr>
              <a:t> </a:t>
            </a:r>
            <a:r>
              <a:rPr lang="en-US" dirty="0" err="1">
                <a:solidFill>
                  <a:srgbClr val="4E4E4E"/>
                </a:solidFill>
              </a:rPr>
              <a:t>hoặc</a:t>
            </a:r>
            <a:r>
              <a:rPr lang="en-US" dirty="0">
                <a:solidFill>
                  <a:srgbClr val="4E4E4E"/>
                </a:solidFill>
              </a:rPr>
              <a:t> </a:t>
            </a:r>
            <a:r>
              <a:rPr lang="en-US" dirty="0" err="1">
                <a:solidFill>
                  <a:srgbClr val="4E4E4E"/>
                </a:solidFill>
              </a:rPr>
              <a:t>không</a:t>
            </a:r>
            <a:r>
              <a:rPr lang="en-US" dirty="0">
                <a:solidFill>
                  <a:srgbClr val="4E4E4E"/>
                </a:solidFill>
              </a:rPr>
              <a:t> </a:t>
            </a:r>
            <a:r>
              <a:rPr lang="en-US" dirty="0" err="1">
                <a:solidFill>
                  <a:srgbClr val="4E4E4E"/>
                </a:solidFill>
              </a:rPr>
              <a:t>có</a:t>
            </a:r>
            <a:r>
              <a:rPr lang="en-US" dirty="0">
                <a:solidFill>
                  <a:srgbClr val="4E4E4E"/>
                </a:solidFill>
              </a:rPr>
              <a:t> </a:t>
            </a:r>
            <a:r>
              <a:rPr lang="en-US" dirty="0" err="1">
                <a:solidFill>
                  <a:srgbClr val="4E4E4E"/>
                </a:solidFill>
              </a:rPr>
              <a:t>tập</a:t>
            </a:r>
            <a:r>
              <a:rPr lang="en-US" dirty="0">
                <a:solidFill>
                  <a:srgbClr val="4E4E4E"/>
                </a:solidFill>
              </a:rPr>
              <a:t> tin </a:t>
            </a:r>
            <a:r>
              <a:rPr lang="en-US" dirty="0" err="1">
                <a:solidFill>
                  <a:srgbClr val="4E4E4E"/>
                </a:solidFill>
              </a:rPr>
              <a:t>xác</a:t>
            </a:r>
            <a:r>
              <a:rPr lang="en-US" dirty="0">
                <a:solidFill>
                  <a:srgbClr val="4E4E4E"/>
                </a:solidFill>
              </a:rPr>
              <a:t> </a:t>
            </a:r>
            <a:r>
              <a:rPr lang="en-US" dirty="0" err="1">
                <a:solidFill>
                  <a:srgbClr val="4E4E4E"/>
                </a:solidFill>
              </a:rPr>
              <a:t>thực</a:t>
            </a:r>
            <a:r>
              <a:rPr lang="en-US" dirty="0">
                <a:solidFill>
                  <a:srgbClr val="4E4E4E"/>
                </a:solidFill>
              </a:rPr>
              <a:t>.</a:t>
            </a:r>
            <a:endParaRPr lang="en-US" dirty="0"/>
          </a:p>
        </p:txBody>
      </p:sp>
    </p:spTree>
    <p:extLst>
      <p:ext uri="{BB962C8B-B14F-4D97-AF65-F5344CB8AC3E}">
        <p14:creationId xmlns:p14="http://schemas.microsoft.com/office/powerpoint/2010/main" val="6604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err="1">
                <a:solidFill>
                  <a:schemeClr val="bg2"/>
                </a:solidFill>
              </a:rPr>
              <a:t>Mạng</a:t>
            </a:r>
            <a:r>
              <a:rPr lang="en-US" b="1">
                <a:solidFill>
                  <a:schemeClr val="bg2"/>
                </a:solidFill>
              </a:rPr>
              <a:t>:</a:t>
            </a:r>
            <a:endParaRPr lang="en-US">
              <a:solidFill>
                <a:srgbClr val="1A36B4"/>
              </a:solidFill>
            </a:endParaRPr>
          </a:p>
          <a:p>
            <a:pPr marL="342900" indent="-342900">
              <a:buFont typeface="Arial,Sans-Serif"/>
              <a:buChar char="•"/>
            </a:pPr>
            <a:r>
              <a:rPr lang="en-US" err="1">
                <a:solidFill>
                  <a:schemeClr val="bg2"/>
                </a:solidFill>
              </a:rPr>
              <a:t>Quét</a:t>
            </a:r>
            <a:r>
              <a:rPr lang="en-US">
                <a:solidFill>
                  <a:schemeClr val="bg2"/>
                </a:solidFill>
              </a:rPr>
              <a:t> </a:t>
            </a:r>
            <a:r>
              <a:rPr lang="en-US" err="1">
                <a:solidFill>
                  <a:schemeClr val="bg2"/>
                </a:solidFill>
              </a:rPr>
              <a:t>tất</a:t>
            </a:r>
            <a:r>
              <a:rPr lang="en-US">
                <a:solidFill>
                  <a:schemeClr val="bg2"/>
                </a:solidFill>
              </a:rPr>
              <a:t> </a:t>
            </a:r>
            <a:r>
              <a:rPr lang="en-US" err="1">
                <a:solidFill>
                  <a:schemeClr val="bg2"/>
                </a:solidFill>
              </a:rPr>
              <a:t>cả</a:t>
            </a:r>
            <a:r>
              <a:rPr lang="en-US">
                <a:solidFill>
                  <a:schemeClr val="bg2"/>
                </a:solidFill>
              </a:rPr>
              <a:t> </a:t>
            </a:r>
            <a:r>
              <a:rPr lang="en-US" err="1">
                <a:solidFill>
                  <a:schemeClr val="bg2"/>
                </a:solidFill>
              </a:rPr>
              <a:t>các</a:t>
            </a:r>
            <a:r>
              <a:rPr lang="en-US">
                <a:solidFill>
                  <a:schemeClr val="bg2"/>
                </a:solidFill>
              </a:rPr>
              <a:t> </a:t>
            </a:r>
            <a:r>
              <a:rPr lang="en-US" err="1">
                <a:solidFill>
                  <a:schemeClr val="bg2"/>
                </a:solidFill>
              </a:rPr>
              <a:t>cổng</a:t>
            </a:r>
            <a:r>
              <a:rPr lang="en-US">
                <a:solidFill>
                  <a:schemeClr val="bg2"/>
                </a:solidFill>
              </a:rPr>
              <a:t> </a:t>
            </a:r>
            <a:r>
              <a:rPr lang="en-US" err="1">
                <a:solidFill>
                  <a:schemeClr val="bg2"/>
                </a:solidFill>
              </a:rPr>
              <a:t>mở</a:t>
            </a:r>
            <a:r>
              <a:rPr lang="en-US">
                <a:solidFill>
                  <a:schemeClr val="bg2"/>
                </a:solidFill>
              </a:rPr>
              <a:t> </a:t>
            </a:r>
            <a:r>
              <a:rPr lang="en-US" err="1">
                <a:solidFill>
                  <a:schemeClr val="bg2"/>
                </a:solidFill>
              </a:rPr>
              <a:t>trên</a:t>
            </a:r>
            <a:r>
              <a:rPr lang="en-US">
                <a:solidFill>
                  <a:schemeClr val="bg2"/>
                </a:solidFill>
              </a:rPr>
              <a:t> </a:t>
            </a:r>
            <a:r>
              <a:rPr lang="en-US" err="1">
                <a:solidFill>
                  <a:schemeClr val="bg2"/>
                </a:solidFill>
              </a:rPr>
              <a:t>thiết</a:t>
            </a:r>
            <a:r>
              <a:rPr lang="en-US">
                <a:solidFill>
                  <a:schemeClr val="bg2"/>
                </a:solidFill>
              </a:rPr>
              <a:t> </a:t>
            </a:r>
            <a:r>
              <a:rPr lang="en-US" err="1">
                <a:solidFill>
                  <a:schemeClr val="bg2"/>
                </a:solidFill>
              </a:rPr>
              <a:t>bị</a:t>
            </a:r>
            <a:r>
              <a:rPr lang="en-US">
                <a:solidFill>
                  <a:schemeClr val="bg2"/>
                </a:solidFill>
              </a:rPr>
              <a:t>.</a:t>
            </a:r>
            <a:endParaRPr lang="en-US">
              <a:solidFill>
                <a:srgbClr val="1A36B4"/>
              </a:solidFill>
            </a:endParaRPr>
          </a:p>
          <a:p>
            <a:pPr marL="342900" indent="-342900">
              <a:buFont typeface="Arial,Sans-Serif"/>
              <a:buChar char="•"/>
            </a:pPr>
            <a:r>
              <a:rPr lang="en-US" err="1">
                <a:solidFill>
                  <a:schemeClr val="bg2"/>
                </a:solidFill>
              </a:rPr>
              <a:t>Thử</a:t>
            </a:r>
            <a:r>
              <a:rPr lang="en-US">
                <a:solidFill>
                  <a:schemeClr val="bg2"/>
                </a:solidFill>
              </a:rPr>
              <a:t> </a:t>
            </a:r>
            <a:r>
              <a:rPr lang="en-US" err="1">
                <a:solidFill>
                  <a:schemeClr val="bg2"/>
                </a:solidFill>
              </a:rPr>
              <a:t>tấn</a:t>
            </a:r>
            <a:r>
              <a:rPr lang="en-US">
                <a:solidFill>
                  <a:schemeClr val="bg2"/>
                </a:solidFill>
              </a:rPr>
              <a:t> </a:t>
            </a:r>
            <a:r>
              <a:rPr lang="en-US" err="1">
                <a:solidFill>
                  <a:schemeClr val="bg2"/>
                </a:solidFill>
              </a:rPr>
              <a:t>công</a:t>
            </a:r>
            <a:r>
              <a:rPr lang="en-US">
                <a:solidFill>
                  <a:schemeClr val="bg2"/>
                </a:solidFill>
              </a:rPr>
              <a:t> MitM </a:t>
            </a:r>
            <a:r>
              <a:rPr lang="en-US" err="1">
                <a:solidFill>
                  <a:schemeClr val="bg2"/>
                </a:solidFill>
              </a:rPr>
              <a:t>và</a:t>
            </a:r>
            <a:r>
              <a:rPr lang="en-US">
                <a:solidFill>
                  <a:schemeClr val="bg2"/>
                </a:solidFill>
              </a:rPr>
              <a:t> </a:t>
            </a:r>
            <a:r>
              <a:rPr lang="en-US" err="1">
                <a:solidFill>
                  <a:schemeClr val="bg2"/>
                </a:solidFill>
              </a:rPr>
              <a:t>kiểm</a:t>
            </a:r>
            <a:r>
              <a:rPr lang="en-US">
                <a:solidFill>
                  <a:schemeClr val="bg2"/>
                </a:solidFill>
              </a:rPr>
              <a:t> </a:t>
            </a:r>
            <a:r>
              <a:rPr lang="en-US" err="1">
                <a:solidFill>
                  <a:schemeClr val="bg2"/>
                </a:solidFill>
              </a:rPr>
              <a:t>tra</a:t>
            </a:r>
            <a:r>
              <a:rPr lang="en-US">
                <a:solidFill>
                  <a:schemeClr val="bg2"/>
                </a:solidFill>
              </a:rPr>
              <a:t> </a:t>
            </a:r>
            <a:r>
              <a:rPr lang="en-US" err="1">
                <a:solidFill>
                  <a:schemeClr val="bg2"/>
                </a:solidFill>
              </a:rPr>
              <a:t>việc</a:t>
            </a:r>
            <a:r>
              <a:rPr lang="en-US">
                <a:solidFill>
                  <a:schemeClr val="bg2"/>
                </a:solidFill>
              </a:rPr>
              <a:t> </a:t>
            </a:r>
            <a:r>
              <a:rPr lang="en-US" err="1">
                <a:solidFill>
                  <a:schemeClr val="bg2"/>
                </a:solidFill>
              </a:rPr>
              <a:t>truyền</a:t>
            </a:r>
            <a:r>
              <a:rPr lang="en-US">
                <a:solidFill>
                  <a:schemeClr val="bg2"/>
                </a:solidFill>
              </a:rPr>
              <a:t> </a:t>
            </a:r>
            <a:r>
              <a:rPr lang="en-US" err="1">
                <a:solidFill>
                  <a:schemeClr val="bg2"/>
                </a:solidFill>
              </a:rPr>
              <a:t>tải</a:t>
            </a:r>
            <a:r>
              <a:rPr lang="en-US">
                <a:solidFill>
                  <a:schemeClr val="bg2"/>
                </a:solidFill>
              </a:rPr>
              <a:t> </a:t>
            </a:r>
            <a:r>
              <a:rPr lang="en-US" err="1">
                <a:solidFill>
                  <a:schemeClr val="bg2"/>
                </a:solidFill>
              </a:rPr>
              <a:t>dữ</a:t>
            </a:r>
            <a:r>
              <a:rPr lang="en-US">
                <a:solidFill>
                  <a:schemeClr val="bg2"/>
                </a:solidFill>
              </a:rPr>
              <a:t> </a:t>
            </a:r>
            <a:r>
              <a:rPr lang="en-US" err="1">
                <a:solidFill>
                  <a:schemeClr val="bg2"/>
                </a:solidFill>
              </a:rPr>
              <a:t>liệu</a:t>
            </a:r>
            <a:r>
              <a:rPr lang="en-US">
                <a:solidFill>
                  <a:schemeClr val="bg2"/>
                </a:solidFill>
              </a:rPr>
              <a:t> </a:t>
            </a:r>
            <a:r>
              <a:rPr lang="en-US" err="1">
                <a:solidFill>
                  <a:schemeClr val="bg2"/>
                </a:solidFill>
              </a:rPr>
              <a:t>có</a:t>
            </a:r>
            <a:r>
              <a:rPr lang="en-US">
                <a:solidFill>
                  <a:schemeClr val="bg2"/>
                </a:solidFill>
              </a:rPr>
              <a:t> </a:t>
            </a:r>
            <a:r>
              <a:rPr lang="en-US" err="1">
                <a:solidFill>
                  <a:schemeClr val="bg2"/>
                </a:solidFill>
              </a:rPr>
              <a:t>được</a:t>
            </a:r>
            <a:r>
              <a:rPr lang="en-US">
                <a:solidFill>
                  <a:schemeClr val="bg2"/>
                </a:solidFill>
              </a:rPr>
              <a:t> </a:t>
            </a:r>
            <a:r>
              <a:rPr lang="en-US" err="1">
                <a:solidFill>
                  <a:schemeClr val="bg2"/>
                </a:solidFill>
              </a:rPr>
              <a:t>mã</a:t>
            </a:r>
            <a:r>
              <a:rPr lang="en-US">
                <a:solidFill>
                  <a:schemeClr val="bg2"/>
                </a:solidFill>
              </a:rPr>
              <a:t> </a:t>
            </a:r>
            <a:r>
              <a:rPr lang="en-US" err="1">
                <a:solidFill>
                  <a:schemeClr val="bg2"/>
                </a:solidFill>
              </a:rPr>
              <a:t>hóa</a:t>
            </a:r>
            <a:r>
              <a:rPr lang="en-US">
                <a:solidFill>
                  <a:schemeClr val="bg2"/>
                </a:solidFill>
              </a:rPr>
              <a:t> </a:t>
            </a:r>
            <a:r>
              <a:rPr lang="en-US" err="1">
                <a:solidFill>
                  <a:schemeClr val="bg2"/>
                </a:solidFill>
              </a:rPr>
              <a:t>không</a:t>
            </a:r>
            <a:r>
              <a:rPr lang="en-US">
                <a:solidFill>
                  <a:schemeClr val="bg2"/>
                </a:solidFill>
              </a:rPr>
              <a:t>.</a:t>
            </a:r>
            <a:endParaRPr lang="en-US">
              <a:solidFill>
                <a:srgbClr val="1A36B4"/>
              </a:solidFill>
            </a:endParaRPr>
          </a:p>
          <a:p>
            <a:pPr marL="342900" indent="-342900">
              <a:buFont typeface="Arial,Sans-Serif"/>
              <a:buChar char="•"/>
            </a:pPr>
            <a:r>
              <a:rPr lang="en-US" err="1">
                <a:solidFill>
                  <a:schemeClr val="bg2"/>
                </a:solidFill>
              </a:rPr>
              <a:t>Giám</a:t>
            </a:r>
            <a:r>
              <a:rPr lang="en-US">
                <a:solidFill>
                  <a:schemeClr val="bg2"/>
                </a:solidFill>
              </a:rPr>
              <a:t> </a:t>
            </a:r>
            <a:r>
              <a:rPr lang="en-US" err="1">
                <a:solidFill>
                  <a:schemeClr val="bg2"/>
                </a:solidFill>
              </a:rPr>
              <a:t>sát</a:t>
            </a:r>
            <a:r>
              <a:rPr lang="en-US">
                <a:solidFill>
                  <a:schemeClr val="bg2"/>
                </a:solidFill>
              </a:rPr>
              <a:t> </a:t>
            </a:r>
            <a:r>
              <a:rPr lang="en-US" err="1">
                <a:solidFill>
                  <a:schemeClr val="bg2"/>
                </a:solidFill>
              </a:rPr>
              <a:t>lưu</a:t>
            </a:r>
            <a:r>
              <a:rPr lang="en-US">
                <a:solidFill>
                  <a:schemeClr val="bg2"/>
                </a:solidFill>
              </a:rPr>
              <a:t> </a:t>
            </a:r>
            <a:r>
              <a:rPr lang="en-US" err="1">
                <a:solidFill>
                  <a:schemeClr val="bg2"/>
                </a:solidFill>
              </a:rPr>
              <a:t>lượng</a:t>
            </a:r>
            <a:r>
              <a:rPr lang="en-US">
                <a:solidFill>
                  <a:schemeClr val="bg2"/>
                </a:solidFill>
              </a:rPr>
              <a:t> </a:t>
            </a:r>
            <a:r>
              <a:rPr lang="en-US" err="1">
                <a:solidFill>
                  <a:schemeClr val="bg2"/>
                </a:solidFill>
              </a:rPr>
              <a:t>mạng</a:t>
            </a:r>
            <a:r>
              <a:rPr lang="en-US">
                <a:solidFill>
                  <a:schemeClr val="bg2"/>
                </a:solidFill>
              </a:rPr>
              <a:t> </a:t>
            </a:r>
            <a:r>
              <a:rPr lang="en-US" err="1">
                <a:solidFill>
                  <a:schemeClr val="bg2"/>
                </a:solidFill>
              </a:rPr>
              <a:t>sử</a:t>
            </a:r>
            <a:r>
              <a:rPr lang="en-US">
                <a:solidFill>
                  <a:schemeClr val="bg2"/>
                </a:solidFill>
              </a:rPr>
              <a:t> </a:t>
            </a:r>
            <a:r>
              <a:rPr lang="en-US" err="1">
                <a:solidFill>
                  <a:schemeClr val="bg2"/>
                </a:solidFill>
              </a:rPr>
              <a:t>dụng</a:t>
            </a:r>
            <a:r>
              <a:rPr lang="en-US">
                <a:solidFill>
                  <a:schemeClr val="bg2"/>
                </a:solidFill>
              </a:rPr>
              <a:t> </a:t>
            </a:r>
            <a:r>
              <a:rPr lang="en-US" err="1">
                <a:solidFill>
                  <a:schemeClr val="bg2"/>
                </a:solidFill>
              </a:rPr>
              <a:t>công</a:t>
            </a:r>
            <a:r>
              <a:rPr lang="en-US">
                <a:solidFill>
                  <a:schemeClr val="bg2"/>
                </a:solidFill>
              </a:rPr>
              <a:t> </a:t>
            </a:r>
            <a:r>
              <a:rPr lang="en-US" err="1">
                <a:solidFill>
                  <a:schemeClr val="bg2"/>
                </a:solidFill>
              </a:rPr>
              <a:t>cụ</a:t>
            </a:r>
            <a:r>
              <a:rPr lang="en-US">
                <a:solidFill>
                  <a:schemeClr val="bg2"/>
                </a:solidFill>
              </a:rPr>
              <a:t> </a:t>
            </a:r>
            <a:r>
              <a:rPr lang="en-US" err="1">
                <a:solidFill>
                  <a:schemeClr val="bg2"/>
                </a:solidFill>
              </a:rPr>
              <a:t>như</a:t>
            </a:r>
            <a:r>
              <a:rPr lang="en-US">
                <a:solidFill>
                  <a:schemeClr val="bg2"/>
                </a:solidFill>
              </a:rPr>
              <a:t> Wireshark.</a:t>
            </a:r>
            <a:endParaRPr lang="en-US">
              <a:solidFill>
                <a:srgbClr val="1A36B4"/>
              </a:solidFill>
            </a:endParaRPr>
          </a:p>
          <a:p>
            <a:pPr marL="0" indent="0">
              <a:buNone/>
            </a:pPr>
            <a:r>
              <a:rPr lang="en-US" b="1">
                <a:solidFill>
                  <a:schemeClr val="bg2"/>
                </a:solidFill>
              </a:rPr>
              <a:t>Giao </a:t>
            </a:r>
            <a:r>
              <a:rPr lang="en-US" b="1" err="1">
                <a:solidFill>
                  <a:schemeClr val="bg2"/>
                </a:solidFill>
              </a:rPr>
              <a:t>tiếp</a:t>
            </a:r>
            <a:r>
              <a:rPr lang="en-US" b="1">
                <a:solidFill>
                  <a:schemeClr val="bg2"/>
                </a:solidFill>
              </a:rPr>
              <a:t> </a:t>
            </a:r>
            <a:r>
              <a:rPr lang="en-US" b="1" err="1">
                <a:solidFill>
                  <a:schemeClr val="bg2"/>
                </a:solidFill>
              </a:rPr>
              <a:t>không</a:t>
            </a:r>
            <a:r>
              <a:rPr lang="en-US" b="1">
                <a:solidFill>
                  <a:schemeClr val="bg2"/>
                </a:solidFill>
              </a:rPr>
              <a:t> </a:t>
            </a:r>
            <a:r>
              <a:rPr lang="en-US" b="1" err="1">
                <a:solidFill>
                  <a:schemeClr val="bg2"/>
                </a:solidFill>
              </a:rPr>
              <a:t>dây</a:t>
            </a:r>
            <a:r>
              <a:rPr lang="en-US" b="1">
                <a:solidFill>
                  <a:schemeClr val="bg2"/>
                </a:solidFill>
              </a:rPr>
              <a:t>:</a:t>
            </a:r>
            <a:endParaRPr lang="en-US">
              <a:solidFill>
                <a:srgbClr val="1A36B4"/>
              </a:solidFill>
            </a:endParaRPr>
          </a:p>
          <a:p>
            <a:pPr marL="342900" indent="-342900">
              <a:buFont typeface="Arial,Sans-Serif"/>
              <a:buChar char="•"/>
            </a:pPr>
            <a:r>
              <a:rPr lang="en-US" err="1">
                <a:solidFill>
                  <a:schemeClr val="bg2"/>
                </a:solidFill>
              </a:rPr>
              <a:t>Thử</a:t>
            </a:r>
            <a:r>
              <a:rPr lang="en-US">
                <a:solidFill>
                  <a:schemeClr val="bg2"/>
                </a:solidFill>
              </a:rPr>
              <a:t> </a:t>
            </a:r>
            <a:r>
              <a:rPr lang="en-US" err="1">
                <a:solidFill>
                  <a:schemeClr val="bg2"/>
                </a:solidFill>
              </a:rPr>
              <a:t>tấn</a:t>
            </a:r>
            <a:r>
              <a:rPr lang="en-US">
                <a:solidFill>
                  <a:schemeClr val="bg2"/>
                </a:solidFill>
              </a:rPr>
              <a:t> </a:t>
            </a:r>
            <a:r>
              <a:rPr lang="en-US" err="1">
                <a:solidFill>
                  <a:schemeClr val="bg2"/>
                </a:solidFill>
              </a:rPr>
              <a:t>công</a:t>
            </a:r>
            <a:r>
              <a:rPr lang="en-US">
                <a:solidFill>
                  <a:schemeClr val="bg2"/>
                </a:solidFill>
              </a:rPr>
              <a:t> </a:t>
            </a:r>
            <a:r>
              <a:rPr lang="en-US" err="1">
                <a:solidFill>
                  <a:schemeClr val="bg2"/>
                </a:solidFill>
              </a:rPr>
              <a:t>vào</a:t>
            </a:r>
            <a:r>
              <a:rPr lang="en-US">
                <a:solidFill>
                  <a:schemeClr val="bg2"/>
                </a:solidFill>
              </a:rPr>
              <a:t> </a:t>
            </a:r>
            <a:r>
              <a:rPr lang="en-US" err="1">
                <a:solidFill>
                  <a:schemeClr val="bg2"/>
                </a:solidFill>
              </a:rPr>
              <a:t>giao</a:t>
            </a:r>
            <a:r>
              <a:rPr lang="en-US">
                <a:solidFill>
                  <a:schemeClr val="bg2"/>
                </a:solidFill>
              </a:rPr>
              <a:t> </a:t>
            </a:r>
            <a:r>
              <a:rPr lang="en-US" err="1">
                <a:solidFill>
                  <a:schemeClr val="bg2"/>
                </a:solidFill>
              </a:rPr>
              <a:t>thức</a:t>
            </a:r>
            <a:r>
              <a:rPr lang="en-US">
                <a:solidFill>
                  <a:schemeClr val="bg2"/>
                </a:solidFill>
              </a:rPr>
              <a:t> </a:t>
            </a:r>
            <a:r>
              <a:rPr lang="en-US" err="1">
                <a:solidFill>
                  <a:schemeClr val="bg2"/>
                </a:solidFill>
              </a:rPr>
              <a:t>không</a:t>
            </a:r>
            <a:r>
              <a:rPr lang="en-US">
                <a:solidFill>
                  <a:schemeClr val="bg2"/>
                </a:solidFill>
              </a:rPr>
              <a:t> </a:t>
            </a:r>
            <a:r>
              <a:rPr lang="en-US" err="1">
                <a:solidFill>
                  <a:schemeClr val="bg2"/>
                </a:solidFill>
              </a:rPr>
              <a:t>dây</a:t>
            </a:r>
            <a:r>
              <a:rPr lang="en-US">
                <a:solidFill>
                  <a:schemeClr val="bg2"/>
                </a:solidFill>
              </a:rPr>
              <a:t>, </a:t>
            </a:r>
            <a:r>
              <a:rPr lang="en-US" err="1">
                <a:solidFill>
                  <a:schemeClr val="bg2"/>
                </a:solidFill>
              </a:rPr>
              <a:t>kiểm</a:t>
            </a:r>
            <a:r>
              <a:rPr lang="en-US">
                <a:solidFill>
                  <a:schemeClr val="bg2"/>
                </a:solidFill>
              </a:rPr>
              <a:t> </a:t>
            </a:r>
            <a:r>
              <a:rPr lang="en-US" err="1">
                <a:solidFill>
                  <a:schemeClr val="bg2"/>
                </a:solidFill>
              </a:rPr>
              <a:t>tra</a:t>
            </a:r>
            <a:r>
              <a:rPr lang="en-US">
                <a:solidFill>
                  <a:schemeClr val="bg2"/>
                </a:solidFill>
              </a:rPr>
              <a:t> </a:t>
            </a:r>
            <a:r>
              <a:rPr lang="en-US" err="1">
                <a:solidFill>
                  <a:schemeClr val="bg2"/>
                </a:solidFill>
              </a:rPr>
              <a:t>tính</a:t>
            </a:r>
            <a:r>
              <a:rPr lang="en-US">
                <a:solidFill>
                  <a:schemeClr val="bg2"/>
                </a:solidFill>
              </a:rPr>
              <a:t> </a:t>
            </a:r>
            <a:r>
              <a:rPr lang="en-US" err="1">
                <a:solidFill>
                  <a:schemeClr val="bg2"/>
                </a:solidFill>
              </a:rPr>
              <a:t>bảo</a:t>
            </a:r>
            <a:r>
              <a:rPr lang="en-US">
                <a:solidFill>
                  <a:schemeClr val="bg2"/>
                </a:solidFill>
              </a:rPr>
              <a:t> </a:t>
            </a:r>
            <a:r>
              <a:rPr lang="en-US" err="1">
                <a:solidFill>
                  <a:schemeClr val="bg2"/>
                </a:solidFill>
              </a:rPr>
              <a:t>mật</a:t>
            </a:r>
            <a:r>
              <a:rPr lang="en-US">
                <a:solidFill>
                  <a:schemeClr val="bg2"/>
                </a:solidFill>
              </a:rPr>
              <a:t> </a:t>
            </a:r>
            <a:r>
              <a:rPr lang="en-US" err="1">
                <a:solidFill>
                  <a:schemeClr val="bg2"/>
                </a:solidFill>
              </a:rPr>
              <a:t>của</a:t>
            </a:r>
            <a:r>
              <a:rPr lang="en-US">
                <a:solidFill>
                  <a:schemeClr val="bg2"/>
                </a:solidFill>
              </a:rPr>
              <a:t> </a:t>
            </a:r>
            <a:r>
              <a:rPr lang="en-US" err="1">
                <a:solidFill>
                  <a:schemeClr val="bg2"/>
                </a:solidFill>
              </a:rPr>
              <a:t>kết</a:t>
            </a:r>
            <a:r>
              <a:rPr lang="en-US">
                <a:solidFill>
                  <a:schemeClr val="bg2"/>
                </a:solidFill>
              </a:rPr>
              <a:t> </a:t>
            </a:r>
            <a:r>
              <a:rPr lang="en-US" err="1">
                <a:solidFill>
                  <a:schemeClr val="bg2"/>
                </a:solidFill>
              </a:rPr>
              <a:t>nối</a:t>
            </a:r>
            <a:r>
              <a:rPr lang="en-US">
                <a:solidFill>
                  <a:schemeClr val="bg2"/>
                </a:solidFill>
              </a:rPr>
              <a:t> Wi-Fi, Bluetooth, </a:t>
            </a:r>
            <a:r>
              <a:rPr lang="en-US" err="1">
                <a:solidFill>
                  <a:schemeClr val="bg2"/>
                </a:solidFill>
              </a:rPr>
              <a:t>hoặc</a:t>
            </a:r>
            <a:r>
              <a:rPr lang="en-US">
                <a:solidFill>
                  <a:schemeClr val="bg2"/>
                </a:solidFill>
              </a:rPr>
              <a:t> Zigbee.</a:t>
            </a:r>
            <a:endParaRPr lang="en-US"/>
          </a:p>
          <a:p>
            <a:pPr indent="0">
              <a:buNone/>
            </a:pPr>
            <a:r>
              <a:rPr lang="en-US" b="1"/>
              <a:t>b. Network (</a:t>
            </a:r>
            <a:r>
              <a:rPr lang="en-US" b="1" err="1"/>
              <a:t>Mạng</a:t>
            </a:r>
            <a:r>
              <a:rPr lang="en-US" b="1"/>
              <a:t>):</a:t>
            </a:r>
            <a:endParaRPr lang="en-US">
              <a:solidFill>
                <a:srgbClr val="444444"/>
              </a:solidFill>
            </a:endParaRPr>
          </a:p>
          <a:p>
            <a:pPr marL="285750" indent="-285750">
              <a:buFont typeface="Arial,Sans-Serif"/>
              <a:buChar char="•"/>
            </a:pPr>
            <a:r>
              <a:rPr lang="en-US" b="1"/>
              <a:t>Open ports</a:t>
            </a:r>
            <a:r>
              <a:rPr lang="en-US">
                <a:solidFill>
                  <a:srgbClr val="4E4E4E"/>
                </a:solidFill>
              </a:rPr>
              <a:t>: </a:t>
            </a:r>
            <a:r>
              <a:rPr lang="en-US" err="1">
                <a:solidFill>
                  <a:srgbClr val="4E4E4E"/>
                </a:solidFill>
              </a:rPr>
              <a:t>Kẻ</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có</a:t>
            </a:r>
            <a:r>
              <a:rPr lang="en-US">
                <a:solidFill>
                  <a:srgbClr val="4E4E4E"/>
                </a:solidFill>
              </a:rPr>
              <a:t> </a:t>
            </a:r>
            <a:r>
              <a:rPr lang="en-US" err="1">
                <a:solidFill>
                  <a:srgbClr val="4E4E4E"/>
                </a:solidFill>
              </a:rPr>
              <a:t>thể</a:t>
            </a:r>
            <a:r>
              <a:rPr lang="en-US">
                <a:solidFill>
                  <a:srgbClr val="4E4E4E"/>
                </a:solidFill>
              </a:rPr>
              <a:t> </a:t>
            </a:r>
            <a:r>
              <a:rPr lang="en-US" err="1">
                <a:solidFill>
                  <a:srgbClr val="4E4E4E"/>
                </a:solidFill>
              </a:rPr>
              <a:t>quét</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cổng</a:t>
            </a:r>
            <a:r>
              <a:rPr lang="en-US">
                <a:solidFill>
                  <a:srgbClr val="4E4E4E"/>
                </a:solidFill>
              </a:rPr>
              <a:t> </a:t>
            </a:r>
            <a:r>
              <a:rPr lang="en-US" err="1">
                <a:solidFill>
                  <a:srgbClr val="4E4E4E"/>
                </a:solidFill>
              </a:rPr>
              <a:t>mở</a:t>
            </a:r>
            <a:r>
              <a:rPr lang="en-US">
                <a:solidFill>
                  <a:srgbClr val="4E4E4E"/>
                </a:solidFill>
              </a:rPr>
              <a:t> </a:t>
            </a:r>
            <a:r>
              <a:rPr lang="en-US" err="1">
                <a:solidFill>
                  <a:srgbClr val="4E4E4E"/>
                </a:solidFill>
              </a:rPr>
              <a:t>trên</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diện</a:t>
            </a:r>
            <a:r>
              <a:rPr lang="en-US">
                <a:solidFill>
                  <a:srgbClr val="4E4E4E"/>
                </a:solidFill>
              </a:rPr>
              <a:t> </a:t>
            </a:r>
            <a:r>
              <a:rPr lang="en-US" err="1">
                <a:solidFill>
                  <a:srgbClr val="4E4E4E"/>
                </a:solidFill>
              </a:rPr>
              <a:t>mạng</a:t>
            </a:r>
            <a:r>
              <a:rPr lang="en-US">
                <a:solidFill>
                  <a:srgbClr val="4E4E4E"/>
                </a:solidFill>
              </a:rPr>
              <a:t> </a:t>
            </a:r>
            <a:r>
              <a:rPr lang="en-US" err="1">
                <a:solidFill>
                  <a:srgbClr val="4E4E4E"/>
                </a:solidFill>
              </a:rPr>
              <a:t>của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 IoT </a:t>
            </a:r>
            <a:r>
              <a:rPr lang="en-US" err="1">
                <a:solidFill>
                  <a:srgbClr val="4E4E4E"/>
                </a:solidFill>
              </a:rPr>
              <a:t>và</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chúng</a:t>
            </a:r>
            <a:r>
              <a:rPr lang="en-US">
                <a:solidFill>
                  <a:srgbClr val="4E4E4E"/>
                </a:solidFill>
              </a:rPr>
              <a:t>.</a:t>
            </a:r>
            <a:endParaRPr lang="en-US">
              <a:solidFill>
                <a:srgbClr val="444444"/>
              </a:solidFill>
            </a:endParaRPr>
          </a:p>
          <a:p>
            <a:pPr marL="285750" indent="-285750">
              <a:buFont typeface="Arial,Sans-Serif"/>
              <a:buChar char="•"/>
            </a:pPr>
            <a:r>
              <a:rPr lang="en-US" b="1"/>
              <a:t>Man-in-the-Middle (MitM)</a:t>
            </a:r>
            <a:r>
              <a:rPr lang="en-US">
                <a:solidFill>
                  <a:srgbClr val="4E4E4E"/>
                </a:solidFill>
              </a:rPr>
              <a:t>: </a:t>
            </a:r>
            <a:r>
              <a:rPr lang="en-US" err="1">
                <a:solidFill>
                  <a:srgbClr val="4E4E4E"/>
                </a:solidFill>
              </a:rPr>
              <a:t>Ngăn</a:t>
            </a:r>
            <a:r>
              <a:rPr lang="en-US">
                <a:solidFill>
                  <a:srgbClr val="4E4E4E"/>
                </a:solidFill>
              </a:rPr>
              <a:t> </a:t>
            </a:r>
            <a:r>
              <a:rPr lang="en-US" err="1">
                <a:solidFill>
                  <a:srgbClr val="4E4E4E"/>
                </a:solidFill>
              </a:rPr>
              <a:t>chặn</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chỉnh</a:t>
            </a:r>
            <a:r>
              <a:rPr lang="en-US">
                <a:solidFill>
                  <a:srgbClr val="4E4E4E"/>
                </a:solidFill>
              </a:rPr>
              <a:t> </a:t>
            </a:r>
            <a:r>
              <a:rPr lang="en-US" err="1">
                <a:solidFill>
                  <a:srgbClr val="4E4E4E"/>
                </a:solidFill>
              </a:rPr>
              <a:t>sửa</a:t>
            </a:r>
            <a:r>
              <a:rPr lang="en-US">
                <a:solidFill>
                  <a:srgbClr val="4E4E4E"/>
                </a:solidFill>
              </a:rPr>
              <a:t> </a:t>
            </a:r>
            <a:r>
              <a:rPr lang="en-US" err="1">
                <a:solidFill>
                  <a:srgbClr val="4E4E4E"/>
                </a:solidFill>
              </a:rPr>
              <a:t>dữ</a:t>
            </a:r>
            <a:r>
              <a:rPr lang="en-US">
                <a:solidFill>
                  <a:srgbClr val="4E4E4E"/>
                </a:solidFill>
              </a:rPr>
              <a:t> </a:t>
            </a:r>
            <a:r>
              <a:rPr lang="en-US" err="1">
                <a:solidFill>
                  <a:srgbClr val="4E4E4E"/>
                </a:solidFill>
              </a:rPr>
              <a:t>liệu</a:t>
            </a:r>
            <a:r>
              <a:rPr lang="en-US">
                <a:solidFill>
                  <a:srgbClr val="4E4E4E"/>
                </a:solidFill>
              </a:rPr>
              <a:t> </a:t>
            </a:r>
            <a:r>
              <a:rPr lang="en-US" err="1">
                <a:solidFill>
                  <a:srgbClr val="4E4E4E"/>
                </a:solidFill>
              </a:rPr>
              <a:t>truyền</a:t>
            </a:r>
            <a:r>
              <a:rPr lang="en-US">
                <a:solidFill>
                  <a:srgbClr val="4E4E4E"/>
                </a:solidFill>
              </a:rPr>
              <a:t> </a:t>
            </a:r>
            <a:r>
              <a:rPr lang="en-US" err="1">
                <a:solidFill>
                  <a:srgbClr val="4E4E4E"/>
                </a:solidFill>
              </a:rPr>
              <a:t>tải</a:t>
            </a:r>
            <a:r>
              <a:rPr lang="en-US">
                <a:solidFill>
                  <a:srgbClr val="4E4E4E"/>
                </a:solidFill>
              </a:rPr>
              <a:t> </a:t>
            </a:r>
            <a:r>
              <a:rPr lang="en-US" err="1">
                <a:solidFill>
                  <a:srgbClr val="4E4E4E"/>
                </a:solidFill>
              </a:rPr>
              <a:t>giữa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 </a:t>
            </a:r>
            <a:r>
              <a:rPr lang="en-US" err="1">
                <a:solidFill>
                  <a:srgbClr val="4E4E4E"/>
                </a:solidFill>
              </a:rPr>
              <a:t>và</a:t>
            </a:r>
            <a:r>
              <a:rPr lang="en-US">
                <a:solidFill>
                  <a:srgbClr val="4E4E4E"/>
                </a:solidFill>
              </a:rPr>
              <a:t> server.</a:t>
            </a:r>
            <a:endParaRPr lang="en-US">
              <a:solidFill>
                <a:srgbClr val="444444"/>
              </a:solidFill>
            </a:endParaRPr>
          </a:p>
          <a:p>
            <a:pPr marL="285750" indent="-285750">
              <a:buFont typeface="Arial,Sans-Serif"/>
              <a:buChar char="•"/>
            </a:pPr>
            <a:r>
              <a:rPr lang="en-US" b="1"/>
              <a:t>Protocol Exploitation</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không</a:t>
            </a:r>
            <a:r>
              <a:rPr lang="en-US">
                <a:solidFill>
                  <a:srgbClr val="4E4E4E"/>
                </a:solidFill>
              </a:rPr>
              <a:t> an </a:t>
            </a:r>
            <a:r>
              <a:rPr lang="en-US" err="1">
                <a:solidFill>
                  <a:srgbClr val="4E4E4E"/>
                </a:solidFill>
              </a:rPr>
              <a:t>toàn</a:t>
            </a:r>
            <a:r>
              <a:rPr lang="en-US">
                <a:solidFill>
                  <a:srgbClr val="4E4E4E"/>
                </a:solidFill>
              </a:rPr>
              <a:t> (</a:t>
            </a:r>
            <a:r>
              <a:rPr lang="en-US" err="1">
                <a:solidFill>
                  <a:srgbClr val="4E4E4E"/>
                </a:solidFill>
              </a:rPr>
              <a:t>ví</a:t>
            </a:r>
            <a:r>
              <a:rPr lang="en-US">
                <a:solidFill>
                  <a:srgbClr val="4E4E4E"/>
                </a:solidFill>
              </a:rPr>
              <a:t> </a:t>
            </a:r>
            <a:r>
              <a:rPr lang="en-US" err="1">
                <a:solidFill>
                  <a:srgbClr val="4E4E4E"/>
                </a:solidFill>
              </a:rPr>
              <a:t>dụ</a:t>
            </a:r>
            <a:r>
              <a:rPr lang="en-US">
                <a:solidFill>
                  <a:srgbClr val="4E4E4E"/>
                </a:solidFill>
              </a:rPr>
              <a:t>: HTTP </a:t>
            </a:r>
            <a:r>
              <a:rPr lang="en-US" err="1">
                <a:solidFill>
                  <a:srgbClr val="4E4E4E"/>
                </a:solidFill>
              </a:rPr>
              <a:t>thay</a:t>
            </a:r>
            <a:r>
              <a:rPr lang="en-US">
                <a:solidFill>
                  <a:srgbClr val="4E4E4E"/>
                </a:solidFill>
              </a:rPr>
              <a:t> </a:t>
            </a:r>
            <a:r>
              <a:rPr lang="en-US" err="1">
                <a:solidFill>
                  <a:srgbClr val="4E4E4E"/>
                </a:solidFill>
              </a:rPr>
              <a:t>vì</a:t>
            </a:r>
            <a:r>
              <a:rPr lang="en-US">
                <a:solidFill>
                  <a:srgbClr val="4E4E4E"/>
                </a:solidFill>
              </a:rPr>
              <a:t> HTTPS).</a:t>
            </a:r>
            <a:endParaRPr lang="en-US">
              <a:solidFill>
                <a:srgbClr val="444444"/>
              </a:solidFill>
            </a:endParaRPr>
          </a:p>
          <a:p>
            <a:pPr indent="0">
              <a:buNone/>
            </a:pPr>
            <a:r>
              <a:rPr lang="en-US" b="1"/>
              <a:t>c. Wireless Communications (Giao </a:t>
            </a:r>
            <a:r>
              <a:rPr lang="en-US" b="1" err="1"/>
              <a:t>tiếp</a:t>
            </a:r>
            <a:r>
              <a:rPr lang="en-US" b="1"/>
              <a:t> </a:t>
            </a:r>
            <a:r>
              <a:rPr lang="en-US" b="1" err="1"/>
              <a:t>không</a:t>
            </a:r>
            <a:r>
              <a:rPr lang="en-US" b="1"/>
              <a:t> </a:t>
            </a:r>
            <a:r>
              <a:rPr lang="en-US" b="1" err="1"/>
              <a:t>dây</a:t>
            </a:r>
            <a:r>
              <a:rPr lang="en-US" b="1"/>
              <a:t>):</a:t>
            </a:r>
            <a:endParaRPr lang="en-US">
              <a:solidFill>
                <a:srgbClr val="444444"/>
              </a:solidFill>
            </a:endParaRPr>
          </a:p>
          <a:p>
            <a:pPr marL="285750" indent="-285750">
              <a:buFont typeface="Arial,Sans-Serif"/>
              <a:buChar char="•"/>
            </a:pP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như</a:t>
            </a:r>
            <a:r>
              <a:rPr lang="en-US">
                <a:solidFill>
                  <a:srgbClr val="4E4E4E"/>
                </a:solidFill>
              </a:rPr>
              <a:t> Bluetooth, Wi-Fi, Zigbee.</a:t>
            </a:r>
            <a:endParaRPr lang="en-US">
              <a:solidFill>
                <a:srgbClr val="444444"/>
              </a:solidFill>
            </a:endParaRPr>
          </a:p>
          <a:p>
            <a:pPr marL="285750" indent="-285750">
              <a:buFont typeface="Arial,Sans-Serif"/>
              <a:buChar char="•"/>
            </a:pPr>
            <a:r>
              <a:rPr lang="en-US" err="1">
                <a:solidFill>
                  <a:srgbClr val="4E4E4E"/>
                </a:solidFill>
              </a:rPr>
              <a:t>Kẻ</a:t>
            </a:r>
            <a:r>
              <a:rPr lang="en-US">
                <a:solidFill>
                  <a:srgbClr val="4E4E4E"/>
                </a:solidFill>
              </a:rPr>
              <a:t> </a:t>
            </a:r>
            <a:r>
              <a:rPr lang="en-US" err="1">
                <a:solidFill>
                  <a:srgbClr val="4E4E4E"/>
                </a:solidFill>
              </a:rPr>
              <a:t>xấu</a:t>
            </a:r>
            <a:r>
              <a:rPr lang="en-US">
                <a:solidFill>
                  <a:srgbClr val="4E4E4E"/>
                </a:solidFill>
              </a:rPr>
              <a:t> </a:t>
            </a:r>
            <a:r>
              <a:rPr lang="en-US" err="1">
                <a:solidFill>
                  <a:srgbClr val="4E4E4E"/>
                </a:solidFill>
              </a:rPr>
              <a:t>nghe</a:t>
            </a:r>
            <a:r>
              <a:rPr lang="en-US">
                <a:solidFill>
                  <a:srgbClr val="4E4E4E"/>
                </a:solidFill>
              </a:rPr>
              <a:t> </a:t>
            </a:r>
            <a:r>
              <a:rPr lang="en-US" err="1">
                <a:solidFill>
                  <a:srgbClr val="4E4E4E"/>
                </a:solidFill>
              </a:rPr>
              <a:t>lén</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giả</a:t>
            </a:r>
            <a:r>
              <a:rPr lang="en-US">
                <a:solidFill>
                  <a:srgbClr val="4E4E4E"/>
                </a:solidFill>
              </a:rPr>
              <a:t> </a:t>
            </a:r>
            <a:r>
              <a:rPr lang="en-US" err="1">
                <a:solidFill>
                  <a:srgbClr val="4E4E4E"/>
                </a:solidFill>
              </a:rPr>
              <a:t>mạo</a:t>
            </a:r>
            <a:r>
              <a:rPr lang="en-US">
                <a:solidFill>
                  <a:srgbClr val="4E4E4E"/>
                </a:solidFill>
              </a:rPr>
              <a:t> (spoofing) </a:t>
            </a:r>
            <a:r>
              <a:rPr lang="en-US" err="1">
                <a:solidFill>
                  <a:srgbClr val="4E4E4E"/>
                </a:solidFill>
              </a:rPr>
              <a:t>để</a:t>
            </a:r>
            <a:r>
              <a:rPr lang="en-US">
                <a:solidFill>
                  <a:srgbClr val="4E4E4E"/>
                </a:solidFill>
              </a:rPr>
              <a:t> </a:t>
            </a:r>
            <a:r>
              <a:rPr lang="en-US" err="1">
                <a:solidFill>
                  <a:srgbClr val="4E4E4E"/>
                </a:solidFill>
              </a:rPr>
              <a:t>điều</a:t>
            </a:r>
            <a:r>
              <a:rPr lang="en-US">
                <a:solidFill>
                  <a:srgbClr val="4E4E4E"/>
                </a:solidFill>
              </a:rPr>
              <a:t> </a:t>
            </a:r>
            <a:r>
              <a:rPr lang="en-US" err="1">
                <a:solidFill>
                  <a:srgbClr val="4E4E4E"/>
                </a:solidFill>
              </a:rPr>
              <a:t>khiển</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a:t>
            </a:r>
            <a:endParaRPr lang="en-US"/>
          </a:p>
        </p:txBody>
      </p:sp>
    </p:spTree>
    <p:extLst>
      <p:ext uri="{BB962C8B-B14F-4D97-AF65-F5344CB8AC3E}">
        <p14:creationId xmlns:p14="http://schemas.microsoft.com/office/powerpoint/2010/main" val="190178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err="1">
                <a:solidFill>
                  <a:schemeClr val="bg2"/>
                </a:solidFill>
              </a:rPr>
              <a:t>Ứng</a:t>
            </a:r>
            <a:r>
              <a:rPr lang="en-US" b="1">
                <a:solidFill>
                  <a:schemeClr val="bg2"/>
                </a:solidFill>
              </a:rPr>
              <a:t> </a:t>
            </a:r>
            <a:r>
              <a:rPr lang="en-US" b="1" err="1">
                <a:solidFill>
                  <a:schemeClr val="bg2"/>
                </a:solidFill>
              </a:rPr>
              <a:t>dụng</a:t>
            </a:r>
            <a:r>
              <a:rPr lang="en-US" b="1">
                <a:solidFill>
                  <a:schemeClr val="bg2"/>
                </a:solidFill>
              </a:rPr>
              <a:t> Mobile </a:t>
            </a:r>
            <a:r>
              <a:rPr lang="en-US" b="1" err="1">
                <a:solidFill>
                  <a:schemeClr val="bg2"/>
                </a:solidFill>
              </a:rPr>
              <a:t>và</a:t>
            </a:r>
            <a:r>
              <a:rPr lang="en-US" b="1">
                <a:solidFill>
                  <a:schemeClr val="bg2"/>
                </a:solidFill>
              </a:rPr>
              <a:t> Web:</a:t>
            </a:r>
            <a:endParaRPr lang="en-US">
              <a:solidFill>
                <a:srgbClr val="1A36B4"/>
              </a:solidFill>
            </a:endParaRPr>
          </a:p>
          <a:p>
            <a:pPr marL="342900" indent="-342900">
              <a:buFont typeface="Arial,Sans-Serif"/>
              <a:buChar char="•"/>
            </a:pPr>
            <a:r>
              <a:rPr lang="en-US" err="1">
                <a:solidFill>
                  <a:schemeClr val="bg2"/>
                </a:solidFill>
              </a:rPr>
              <a:t>Kiểm</a:t>
            </a:r>
            <a:r>
              <a:rPr lang="en-US">
                <a:solidFill>
                  <a:schemeClr val="bg2"/>
                </a:solidFill>
              </a:rPr>
              <a:t> </a:t>
            </a:r>
            <a:r>
              <a:rPr lang="en-US" err="1">
                <a:solidFill>
                  <a:schemeClr val="bg2"/>
                </a:solidFill>
              </a:rPr>
              <a:t>tra</a:t>
            </a:r>
            <a:r>
              <a:rPr lang="en-US">
                <a:solidFill>
                  <a:schemeClr val="bg2"/>
                </a:solidFill>
              </a:rPr>
              <a:t> </a:t>
            </a:r>
            <a:r>
              <a:rPr lang="en-US" err="1">
                <a:solidFill>
                  <a:schemeClr val="bg2"/>
                </a:solidFill>
              </a:rPr>
              <a:t>ứng</a:t>
            </a:r>
            <a:r>
              <a:rPr lang="en-US">
                <a:solidFill>
                  <a:schemeClr val="bg2"/>
                </a:solidFill>
              </a:rPr>
              <a:t> </a:t>
            </a:r>
            <a:r>
              <a:rPr lang="en-US" err="1">
                <a:solidFill>
                  <a:schemeClr val="bg2"/>
                </a:solidFill>
              </a:rPr>
              <a:t>dụng</a:t>
            </a:r>
            <a:r>
              <a:rPr lang="en-US">
                <a:solidFill>
                  <a:schemeClr val="bg2"/>
                </a:solidFill>
              </a:rPr>
              <a:t> web/mobile </a:t>
            </a:r>
            <a:r>
              <a:rPr lang="en-US" err="1">
                <a:solidFill>
                  <a:schemeClr val="bg2"/>
                </a:solidFill>
              </a:rPr>
              <a:t>liên</a:t>
            </a:r>
            <a:r>
              <a:rPr lang="en-US">
                <a:solidFill>
                  <a:schemeClr val="bg2"/>
                </a:solidFill>
              </a:rPr>
              <a:t> </a:t>
            </a:r>
            <a:r>
              <a:rPr lang="en-US" err="1">
                <a:solidFill>
                  <a:schemeClr val="bg2"/>
                </a:solidFill>
              </a:rPr>
              <a:t>kết</a:t>
            </a:r>
            <a:r>
              <a:rPr lang="en-US">
                <a:solidFill>
                  <a:schemeClr val="bg2"/>
                </a:solidFill>
              </a:rPr>
              <a:t> </a:t>
            </a:r>
            <a:r>
              <a:rPr lang="en-US" err="1">
                <a:solidFill>
                  <a:schemeClr val="bg2"/>
                </a:solidFill>
              </a:rPr>
              <a:t>với</a:t>
            </a:r>
            <a:r>
              <a:rPr lang="en-US">
                <a:solidFill>
                  <a:schemeClr val="bg2"/>
                </a:solidFill>
              </a:rPr>
              <a:t> </a:t>
            </a:r>
            <a:r>
              <a:rPr lang="en-US" err="1">
                <a:solidFill>
                  <a:schemeClr val="bg2"/>
                </a:solidFill>
              </a:rPr>
              <a:t>hệ</a:t>
            </a:r>
            <a:r>
              <a:rPr lang="en-US">
                <a:solidFill>
                  <a:schemeClr val="bg2"/>
                </a:solidFill>
              </a:rPr>
              <a:t> </a:t>
            </a:r>
            <a:r>
              <a:rPr lang="en-US" err="1">
                <a:solidFill>
                  <a:schemeClr val="bg2"/>
                </a:solidFill>
              </a:rPr>
              <a:t>thống</a:t>
            </a:r>
            <a:r>
              <a:rPr lang="en-US">
                <a:solidFill>
                  <a:schemeClr val="bg2"/>
                </a:solidFill>
              </a:rPr>
              <a:t> </a:t>
            </a:r>
            <a:r>
              <a:rPr lang="en-US" err="1">
                <a:solidFill>
                  <a:schemeClr val="bg2"/>
                </a:solidFill>
              </a:rPr>
              <a:t>thiết</a:t>
            </a:r>
            <a:r>
              <a:rPr lang="en-US">
                <a:solidFill>
                  <a:schemeClr val="bg2"/>
                </a:solidFill>
              </a:rPr>
              <a:t> </a:t>
            </a:r>
            <a:r>
              <a:rPr lang="en-US" err="1">
                <a:solidFill>
                  <a:schemeClr val="bg2"/>
                </a:solidFill>
              </a:rPr>
              <a:t>bị</a:t>
            </a:r>
            <a:r>
              <a:rPr lang="en-US">
                <a:solidFill>
                  <a:schemeClr val="bg2"/>
                </a:solidFill>
              </a:rPr>
              <a:t> IoT.</a:t>
            </a:r>
            <a:endParaRPr lang="en-US">
              <a:solidFill>
                <a:srgbClr val="1A36B4"/>
              </a:solidFill>
            </a:endParaRPr>
          </a:p>
          <a:p>
            <a:pPr marL="342900" indent="-342900">
              <a:buFont typeface="Arial,Sans-Serif"/>
              <a:buChar char="•"/>
            </a:pPr>
            <a:r>
              <a:rPr lang="en-US" err="1">
                <a:solidFill>
                  <a:schemeClr val="bg2"/>
                </a:solidFill>
              </a:rPr>
              <a:t>Phát</a:t>
            </a:r>
            <a:r>
              <a:rPr lang="en-US">
                <a:solidFill>
                  <a:schemeClr val="bg2"/>
                </a:solidFill>
              </a:rPr>
              <a:t> </a:t>
            </a:r>
            <a:r>
              <a:rPr lang="en-US" err="1">
                <a:solidFill>
                  <a:schemeClr val="bg2"/>
                </a:solidFill>
              </a:rPr>
              <a:t>hiện</a:t>
            </a:r>
            <a:r>
              <a:rPr lang="en-US">
                <a:solidFill>
                  <a:schemeClr val="bg2"/>
                </a:solidFill>
              </a:rPr>
              <a:t> </a:t>
            </a:r>
            <a:r>
              <a:rPr lang="en-US" err="1">
                <a:solidFill>
                  <a:schemeClr val="bg2"/>
                </a:solidFill>
              </a:rPr>
              <a:t>các</a:t>
            </a:r>
            <a:r>
              <a:rPr lang="en-US">
                <a:solidFill>
                  <a:schemeClr val="bg2"/>
                </a:solidFill>
              </a:rPr>
              <a:t> </a:t>
            </a:r>
            <a:r>
              <a:rPr lang="en-US" err="1">
                <a:solidFill>
                  <a:schemeClr val="bg2"/>
                </a:solidFill>
              </a:rPr>
              <a:t>lỗ</a:t>
            </a:r>
            <a:r>
              <a:rPr lang="en-US">
                <a:solidFill>
                  <a:schemeClr val="bg2"/>
                </a:solidFill>
              </a:rPr>
              <a:t> </a:t>
            </a:r>
            <a:r>
              <a:rPr lang="en-US" err="1">
                <a:solidFill>
                  <a:schemeClr val="bg2"/>
                </a:solidFill>
              </a:rPr>
              <a:t>hổng</a:t>
            </a:r>
            <a:r>
              <a:rPr lang="en-US">
                <a:solidFill>
                  <a:schemeClr val="bg2"/>
                </a:solidFill>
              </a:rPr>
              <a:t> </a:t>
            </a:r>
            <a:r>
              <a:rPr lang="en-US" err="1">
                <a:solidFill>
                  <a:schemeClr val="bg2"/>
                </a:solidFill>
              </a:rPr>
              <a:t>trong</a:t>
            </a:r>
            <a:r>
              <a:rPr lang="en-US">
                <a:solidFill>
                  <a:schemeClr val="bg2"/>
                </a:solidFill>
              </a:rPr>
              <a:t> </a:t>
            </a:r>
            <a:r>
              <a:rPr lang="en-US" err="1">
                <a:solidFill>
                  <a:schemeClr val="bg2"/>
                </a:solidFill>
              </a:rPr>
              <a:t>giao</a:t>
            </a:r>
            <a:r>
              <a:rPr lang="en-US">
                <a:solidFill>
                  <a:schemeClr val="bg2"/>
                </a:solidFill>
              </a:rPr>
              <a:t> </a:t>
            </a:r>
            <a:r>
              <a:rPr lang="en-US" err="1">
                <a:solidFill>
                  <a:schemeClr val="bg2"/>
                </a:solidFill>
              </a:rPr>
              <a:t>diện</a:t>
            </a:r>
            <a:r>
              <a:rPr lang="en-US">
                <a:solidFill>
                  <a:schemeClr val="bg2"/>
                </a:solidFill>
              </a:rPr>
              <a:t> </a:t>
            </a:r>
            <a:r>
              <a:rPr lang="en-US" err="1">
                <a:solidFill>
                  <a:schemeClr val="bg2"/>
                </a:solidFill>
              </a:rPr>
              <a:t>người</a:t>
            </a:r>
            <a:r>
              <a:rPr lang="en-US">
                <a:solidFill>
                  <a:schemeClr val="bg2"/>
                </a:solidFill>
              </a:rPr>
              <a:t> </a:t>
            </a:r>
            <a:r>
              <a:rPr lang="en-US" err="1">
                <a:solidFill>
                  <a:schemeClr val="bg2"/>
                </a:solidFill>
              </a:rPr>
              <a:t>dùng</a:t>
            </a:r>
            <a:r>
              <a:rPr lang="en-US">
                <a:solidFill>
                  <a:schemeClr val="bg2"/>
                </a:solidFill>
              </a:rPr>
              <a:t> </a:t>
            </a:r>
            <a:r>
              <a:rPr lang="en-US" err="1">
                <a:solidFill>
                  <a:schemeClr val="bg2"/>
                </a:solidFill>
              </a:rPr>
              <a:t>hoặc</a:t>
            </a:r>
            <a:r>
              <a:rPr lang="en-US">
                <a:solidFill>
                  <a:schemeClr val="bg2"/>
                </a:solidFill>
              </a:rPr>
              <a:t> </a:t>
            </a:r>
            <a:r>
              <a:rPr lang="en-US" err="1">
                <a:solidFill>
                  <a:schemeClr val="bg2"/>
                </a:solidFill>
              </a:rPr>
              <a:t>mã</a:t>
            </a:r>
            <a:r>
              <a:rPr lang="en-US">
                <a:solidFill>
                  <a:schemeClr val="bg2"/>
                </a:solidFill>
              </a:rPr>
              <a:t> </a:t>
            </a:r>
            <a:r>
              <a:rPr lang="en-US" err="1">
                <a:solidFill>
                  <a:schemeClr val="bg2"/>
                </a:solidFill>
              </a:rPr>
              <a:t>hóa</a:t>
            </a:r>
            <a:r>
              <a:rPr lang="en-US">
                <a:solidFill>
                  <a:schemeClr val="bg2"/>
                </a:solidFill>
              </a:rPr>
              <a:t>.</a:t>
            </a:r>
            <a:endParaRPr lang="en-US">
              <a:solidFill>
                <a:srgbClr val="1A36B4"/>
              </a:solidFill>
            </a:endParaRPr>
          </a:p>
          <a:p>
            <a:pPr marL="342900" indent="-342900">
              <a:buFont typeface="Arial,Sans-Serif"/>
              <a:buChar char="•"/>
            </a:pPr>
            <a:endParaRPr lang="en-US">
              <a:solidFill>
                <a:srgbClr val="1A36B4"/>
              </a:solidFill>
            </a:endParaRPr>
          </a:p>
          <a:p>
            <a:pPr>
              <a:buNone/>
            </a:pPr>
            <a:endParaRPr lang="en-US">
              <a:latin typeface="Calibri"/>
              <a:ea typeface="Calibri"/>
              <a:cs typeface="Calibri"/>
            </a:endParaRPr>
          </a:p>
        </p:txBody>
      </p:sp>
    </p:spTree>
    <p:extLst>
      <p:ext uri="{BB962C8B-B14F-4D97-AF65-F5344CB8AC3E}">
        <p14:creationId xmlns:p14="http://schemas.microsoft.com/office/powerpoint/2010/main" val="3178335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ctr">
              <a:buNone/>
            </a:pPr>
            <a:r>
              <a:rPr lang="en-GB" b="1" err="1"/>
              <a:t>Thiết</a:t>
            </a:r>
            <a:r>
              <a:rPr lang="en-GB" b="1"/>
              <a:t> </a:t>
            </a:r>
            <a:r>
              <a:rPr lang="en-GB" b="1" err="1"/>
              <a:t>bị</a:t>
            </a:r>
            <a:r>
              <a:rPr lang="en-GB" b="1"/>
              <a:t> / Công cụ</a:t>
            </a:r>
            <a:endParaRPr lang="en-US"/>
          </a:p>
          <a:p>
            <a:pPr algn="ctr">
              <a:buNone/>
            </a:pPr>
            <a:r>
              <a:rPr lang="en-GB" b="1"/>
              <a:t>Mô </a:t>
            </a:r>
            <a:r>
              <a:rPr lang="en-GB" b="1" err="1"/>
              <a:t>tả</a:t>
            </a:r>
            <a:r>
              <a:rPr lang="en-GB" b="1"/>
              <a:t> </a:t>
            </a:r>
            <a:r>
              <a:rPr lang="en-GB" b="1" err="1"/>
              <a:t>chức</a:t>
            </a:r>
            <a:r>
              <a:rPr lang="en-GB" b="1"/>
              <a:t> năng</a:t>
            </a:r>
            <a:endParaRPr lang="en-GB"/>
          </a:p>
          <a:p>
            <a:pPr>
              <a:buNone/>
            </a:pPr>
            <a:r>
              <a:rPr lang="en-GB" b="1" err="1"/>
              <a:t>JTAGulator</a:t>
            </a:r>
            <a:endParaRPr lang="en-GB" err="1"/>
          </a:p>
          <a:p>
            <a:pPr>
              <a:buNone/>
            </a:pPr>
            <a:r>
              <a:rPr lang="en-GB" err="1"/>
              <a:t>Thiết</a:t>
            </a:r>
            <a:r>
              <a:rPr lang="en-GB"/>
              <a:t> </a:t>
            </a:r>
            <a:r>
              <a:rPr lang="en-GB" err="1"/>
              <a:t>bị</a:t>
            </a:r>
            <a:r>
              <a:rPr lang="en-GB"/>
              <a:t> </a:t>
            </a:r>
            <a:r>
              <a:rPr lang="en-GB" err="1"/>
              <a:t>giúp</a:t>
            </a:r>
            <a:r>
              <a:rPr lang="en-GB"/>
              <a:t> phát hiện các chân JTAG/SWD trên bo mạch để hỗ trợ phân tích hoặc trích xuất firmware.</a:t>
            </a:r>
          </a:p>
          <a:p>
            <a:pPr>
              <a:buNone/>
            </a:pPr>
            <a:r>
              <a:rPr lang="en-GB" b="1" err="1"/>
              <a:t>HackRF</a:t>
            </a:r>
            <a:endParaRPr lang="en-GB" err="1"/>
          </a:p>
          <a:p>
            <a:pPr>
              <a:buNone/>
            </a:pPr>
            <a:r>
              <a:rPr lang="en-GB" err="1"/>
              <a:t>Thiết</a:t>
            </a:r>
            <a:r>
              <a:rPr lang="en-GB"/>
              <a:t> </a:t>
            </a:r>
            <a:r>
              <a:rPr lang="en-GB" err="1"/>
              <a:t>bị</a:t>
            </a:r>
            <a:r>
              <a:rPr lang="en-GB"/>
              <a:t> Software-Defined Radio (SDR) cho phép thu/phát tín hiệu RF từ 1 MHz đến 6 GHz; dùng để kiểm thử bảo mật vô tuyến (Wi-Fi, Bluetooth, RFID...).</a:t>
            </a:r>
          </a:p>
          <a:p>
            <a:pPr>
              <a:buNone/>
            </a:pPr>
            <a:r>
              <a:rPr lang="en-GB" b="1" err="1"/>
              <a:t>Ubertooth</a:t>
            </a:r>
            <a:endParaRPr lang="en-GB" err="1"/>
          </a:p>
          <a:p>
            <a:pPr>
              <a:buNone/>
            </a:pPr>
            <a:r>
              <a:rPr lang="en-GB" err="1"/>
              <a:t>Thiết</a:t>
            </a:r>
            <a:r>
              <a:rPr lang="en-GB"/>
              <a:t> </a:t>
            </a:r>
            <a:r>
              <a:rPr lang="en-GB" err="1"/>
              <a:t>bị</a:t>
            </a:r>
            <a:r>
              <a:rPr lang="en-GB"/>
              <a:t> USB dùng để phân tích và sniff tín hiệu Bluetooth/Bluetooth Low Energy. Có thể phát hiện thiết bị, phân tích kênh, theo dõi kết nối.</a:t>
            </a:r>
          </a:p>
          <a:p>
            <a:pPr>
              <a:buNone/>
            </a:pPr>
            <a:r>
              <a:rPr lang="en-GB" b="1"/>
              <a:t>Bus Pirate</a:t>
            </a:r>
            <a:endParaRPr lang="en-GB"/>
          </a:p>
          <a:p>
            <a:pPr>
              <a:buNone/>
            </a:pPr>
            <a:r>
              <a:rPr lang="en-GB" err="1"/>
              <a:t>Thiết</a:t>
            </a:r>
            <a:r>
              <a:rPr lang="en-GB"/>
              <a:t> </a:t>
            </a:r>
            <a:r>
              <a:rPr lang="en-GB" err="1"/>
              <a:t>bị</a:t>
            </a:r>
            <a:r>
              <a:rPr lang="en-GB"/>
              <a:t> </a:t>
            </a:r>
            <a:r>
              <a:rPr lang="en-GB" err="1"/>
              <a:t>đa</a:t>
            </a:r>
            <a:r>
              <a:rPr lang="en-GB"/>
              <a:t> năng cho giao tiếp với thiết bị nhúng qua giao thức SPI, I2C, UART... thường dùng để debug hoặc trích xuất dữ liệu từ chip.</a:t>
            </a:r>
          </a:p>
          <a:p>
            <a:pPr>
              <a:buNone/>
            </a:pPr>
            <a:r>
              <a:rPr lang="en-GB" b="1"/>
              <a:t>Zigbee Sniffer</a:t>
            </a:r>
            <a:endParaRPr lang="en-GB"/>
          </a:p>
          <a:p>
            <a:pPr>
              <a:buNone/>
            </a:pPr>
            <a:r>
              <a:rPr lang="en-GB" err="1"/>
              <a:t>Thiết</a:t>
            </a:r>
            <a:r>
              <a:rPr lang="en-GB"/>
              <a:t> </a:t>
            </a:r>
            <a:r>
              <a:rPr lang="en-GB" err="1"/>
              <a:t>bị</a:t>
            </a:r>
            <a:r>
              <a:rPr lang="en-GB"/>
              <a:t> </a:t>
            </a:r>
            <a:r>
              <a:rPr lang="en-GB" err="1"/>
              <a:t>dùng</a:t>
            </a:r>
            <a:r>
              <a:rPr lang="en-GB"/>
              <a:t> để bắt gói tin trong mạng ZigBee (thường dùng với KillerBee). Hỗ trợ kiểm thử bảo mật IoT.</a:t>
            </a:r>
          </a:p>
          <a:p>
            <a:pPr>
              <a:buNone/>
            </a:pPr>
            <a:r>
              <a:rPr lang="en-GB" b="1" err="1"/>
              <a:t>ChipWhisperer</a:t>
            </a:r>
            <a:endParaRPr lang="en-GB" err="1"/>
          </a:p>
          <a:p>
            <a:pPr>
              <a:buNone/>
            </a:pPr>
            <a:r>
              <a:rPr lang="en-GB" err="1"/>
              <a:t>Thiết</a:t>
            </a:r>
            <a:r>
              <a:rPr lang="en-GB"/>
              <a:t> </a:t>
            </a:r>
            <a:r>
              <a:rPr lang="en-GB" err="1"/>
              <a:t>bị</a:t>
            </a:r>
            <a:r>
              <a:rPr lang="en-GB"/>
              <a:t> </a:t>
            </a:r>
            <a:r>
              <a:rPr lang="en-GB" err="1"/>
              <a:t>dùng</a:t>
            </a:r>
            <a:r>
              <a:rPr lang="en-GB"/>
              <a:t> cho tấn công side-channel như Power Analysis hoặc Fault Injection. Dùng trong nghiên cứu bảo mật vi điều khiển.</a:t>
            </a:r>
          </a:p>
          <a:p>
            <a:pPr>
              <a:buNone/>
            </a:pPr>
            <a:r>
              <a:rPr lang="en-GB" b="1"/>
              <a:t>TTL USB Converter</a:t>
            </a:r>
            <a:endParaRPr lang="en-GB"/>
          </a:p>
          <a:p>
            <a:pPr>
              <a:buNone/>
            </a:pPr>
            <a:r>
              <a:rPr lang="en-GB" err="1"/>
              <a:t>Bộ</a:t>
            </a:r>
            <a:r>
              <a:rPr lang="en-GB"/>
              <a:t> </a:t>
            </a:r>
            <a:r>
              <a:rPr lang="en-GB" err="1"/>
              <a:t>chuyển</a:t>
            </a:r>
            <a:r>
              <a:rPr lang="en-GB"/>
              <a:t> </a:t>
            </a:r>
            <a:r>
              <a:rPr lang="en-GB" err="1"/>
              <a:t>đổi</a:t>
            </a:r>
            <a:r>
              <a:rPr lang="en-GB"/>
              <a:t> </a:t>
            </a:r>
            <a:r>
              <a:rPr lang="en-GB" err="1"/>
              <a:t>tín</a:t>
            </a:r>
            <a:r>
              <a:rPr lang="en-GB"/>
              <a:t> </a:t>
            </a:r>
            <a:r>
              <a:rPr lang="en-GB" err="1"/>
              <a:t>hiệu</a:t>
            </a:r>
            <a:r>
              <a:rPr lang="en-GB"/>
              <a:t> UART (TTL) sang USB, </a:t>
            </a:r>
            <a:r>
              <a:rPr lang="en-GB" err="1"/>
              <a:t>cho</a:t>
            </a:r>
            <a:r>
              <a:rPr lang="en-GB"/>
              <a:t> </a:t>
            </a:r>
            <a:r>
              <a:rPr lang="en-GB" err="1"/>
              <a:t>phép</a:t>
            </a:r>
            <a:r>
              <a:rPr lang="en-GB"/>
              <a:t> </a:t>
            </a:r>
            <a:r>
              <a:rPr lang="en-GB" err="1"/>
              <a:t>kết</a:t>
            </a:r>
            <a:r>
              <a:rPr lang="en-GB"/>
              <a:t> </a:t>
            </a:r>
            <a:r>
              <a:rPr lang="en-GB" err="1"/>
              <a:t>nối</a:t>
            </a:r>
            <a:r>
              <a:rPr lang="en-GB"/>
              <a:t> </a:t>
            </a:r>
            <a:r>
              <a:rPr lang="en-GB" err="1"/>
              <a:t>máy</a:t>
            </a:r>
            <a:r>
              <a:rPr lang="en-GB"/>
              <a:t> </a:t>
            </a:r>
            <a:r>
              <a:rPr lang="en-GB" err="1"/>
              <a:t>tính</a:t>
            </a:r>
            <a:r>
              <a:rPr lang="en-GB"/>
              <a:t> </a:t>
            </a:r>
            <a:r>
              <a:rPr lang="en-GB" err="1"/>
              <a:t>với</a:t>
            </a:r>
            <a:r>
              <a:rPr lang="en-GB"/>
              <a:t> </a:t>
            </a:r>
            <a:r>
              <a:rPr lang="en-GB" err="1"/>
              <a:t>thiết</a:t>
            </a:r>
            <a:r>
              <a:rPr lang="en-GB"/>
              <a:t> </a:t>
            </a:r>
            <a:r>
              <a:rPr lang="en-GB" err="1"/>
              <a:t>bị</a:t>
            </a:r>
            <a:r>
              <a:rPr lang="en-GB"/>
              <a:t> </a:t>
            </a:r>
            <a:r>
              <a:rPr lang="en-GB" err="1"/>
              <a:t>nhúng</a:t>
            </a:r>
            <a:r>
              <a:rPr lang="en-GB"/>
              <a:t> qua </a:t>
            </a:r>
            <a:r>
              <a:rPr lang="en-GB" err="1"/>
              <a:t>giao</a:t>
            </a:r>
            <a:r>
              <a:rPr lang="en-GB"/>
              <a:t> </a:t>
            </a:r>
            <a:r>
              <a:rPr lang="en-GB" err="1"/>
              <a:t>tiếp</a:t>
            </a:r>
            <a:r>
              <a:rPr lang="en-GB"/>
              <a:t> serial.</a:t>
            </a:r>
          </a:p>
          <a:p>
            <a:pPr>
              <a:buNone/>
            </a:pPr>
            <a:endParaRPr lang="en-GB">
              <a:ea typeface="Calibri"/>
            </a:endParaRPr>
          </a:p>
          <a:p>
            <a:pPr>
              <a:buNone/>
            </a:pPr>
            <a:endParaRPr lang="en-GB">
              <a:ea typeface="Calibri"/>
            </a:endParaRPr>
          </a:p>
          <a:p>
            <a:pPr algn="ctr">
              <a:buNone/>
            </a:pPr>
            <a:r>
              <a:rPr lang="en-GB" b="1" err="1"/>
              <a:t>Nhóm</a:t>
            </a:r>
            <a:endParaRPr lang="en-GB" err="1"/>
          </a:p>
          <a:p>
            <a:pPr algn="ctr">
              <a:buNone/>
            </a:pPr>
            <a:r>
              <a:rPr lang="en-GB" b="1" err="1"/>
              <a:t>Thiết</a:t>
            </a:r>
            <a:r>
              <a:rPr lang="en-GB" b="1"/>
              <a:t> </a:t>
            </a:r>
            <a:r>
              <a:rPr lang="en-GB" b="1" err="1"/>
              <a:t>bị</a:t>
            </a:r>
            <a:r>
              <a:rPr lang="en-GB" b="1"/>
              <a:t> </a:t>
            </a:r>
            <a:r>
              <a:rPr lang="en-GB" b="1" err="1"/>
              <a:t>liên</a:t>
            </a:r>
            <a:r>
              <a:rPr lang="en-GB" b="1"/>
              <a:t> quan</a:t>
            </a:r>
            <a:endParaRPr lang="en-GB"/>
          </a:p>
          <a:p>
            <a:pPr>
              <a:buNone/>
            </a:pPr>
            <a:r>
              <a:rPr lang="en-GB" b="1" err="1"/>
              <a:t>Phân</a:t>
            </a:r>
            <a:r>
              <a:rPr lang="en-GB" b="1"/>
              <a:t> </a:t>
            </a:r>
            <a:r>
              <a:rPr lang="en-GB" b="1" err="1"/>
              <a:t>tích</a:t>
            </a:r>
            <a:r>
              <a:rPr lang="en-GB" b="1"/>
              <a:t> </a:t>
            </a:r>
            <a:r>
              <a:rPr lang="en-GB" b="1" err="1"/>
              <a:t>phần</a:t>
            </a:r>
            <a:r>
              <a:rPr lang="en-GB" b="1"/>
              <a:t> cứng / giao tiếp chip</a:t>
            </a:r>
            <a:endParaRPr lang="en-GB"/>
          </a:p>
          <a:p>
            <a:pPr>
              <a:buNone/>
            </a:pPr>
            <a:r>
              <a:rPr lang="en-GB" err="1"/>
              <a:t>JTAGulator</a:t>
            </a:r>
            <a:r>
              <a:rPr lang="en-GB"/>
              <a:t>, Bus Pirate, TTL USB Converter</a:t>
            </a:r>
          </a:p>
          <a:p>
            <a:pPr>
              <a:buNone/>
            </a:pPr>
            <a:r>
              <a:rPr lang="en-GB" b="1" err="1"/>
              <a:t>Phân</a:t>
            </a:r>
            <a:r>
              <a:rPr lang="en-GB" b="1"/>
              <a:t> </a:t>
            </a:r>
            <a:r>
              <a:rPr lang="en-GB" b="1" err="1"/>
              <a:t>tích</a:t>
            </a:r>
            <a:r>
              <a:rPr lang="en-GB" b="1"/>
              <a:t> RF / Wireless</a:t>
            </a:r>
            <a:endParaRPr lang="en-GB"/>
          </a:p>
          <a:p>
            <a:pPr>
              <a:buNone/>
            </a:pPr>
            <a:r>
              <a:rPr lang="en-GB" err="1"/>
              <a:t>HackRF</a:t>
            </a:r>
            <a:r>
              <a:rPr lang="en-GB"/>
              <a:t>, </a:t>
            </a:r>
            <a:r>
              <a:rPr lang="en-GB" err="1"/>
              <a:t>Ubertooth</a:t>
            </a:r>
            <a:r>
              <a:rPr lang="en-GB"/>
              <a:t>, Zigbee Sniffer</a:t>
            </a:r>
          </a:p>
          <a:p>
            <a:pPr>
              <a:buNone/>
            </a:pPr>
            <a:r>
              <a:rPr lang="en-GB" b="1" err="1"/>
              <a:t>Tấn</a:t>
            </a:r>
            <a:r>
              <a:rPr lang="en-GB" b="1"/>
              <a:t> </a:t>
            </a:r>
            <a:r>
              <a:rPr lang="en-GB" b="1" err="1"/>
              <a:t>công</a:t>
            </a:r>
            <a:r>
              <a:rPr lang="en-GB" b="1"/>
              <a:t> side-channel / </a:t>
            </a:r>
            <a:r>
              <a:rPr lang="en-GB" b="1" err="1"/>
              <a:t>bảo</a:t>
            </a:r>
            <a:r>
              <a:rPr lang="en-GB" b="1"/>
              <a:t> </a:t>
            </a:r>
            <a:r>
              <a:rPr lang="en-GB" b="1" err="1"/>
              <a:t>mật</a:t>
            </a:r>
            <a:r>
              <a:rPr lang="en-GB" b="1"/>
              <a:t> </a:t>
            </a:r>
            <a:r>
              <a:rPr lang="en-GB" b="1" err="1"/>
              <a:t>sâu</a:t>
            </a:r>
            <a:endParaRPr lang="en-GB" err="1"/>
          </a:p>
          <a:p>
            <a:pPr>
              <a:buNone/>
            </a:pPr>
            <a:r>
              <a:rPr lang="en-GB" err="1"/>
              <a:t>ChipWhisperer</a:t>
            </a:r>
          </a:p>
          <a:p>
            <a:pPr>
              <a:buNone/>
            </a:pPr>
            <a:endParaRPr lang="en-GB">
              <a:ea typeface="Calibri"/>
            </a:endParaRPr>
          </a:p>
          <a:p>
            <a:pPr algn="ctr">
              <a:buNone/>
            </a:pPr>
            <a:endParaRPr lang="en-GB" b="1">
              <a:ea typeface="Calibri"/>
            </a:endParaRPr>
          </a:p>
        </p:txBody>
      </p:sp>
    </p:spTree>
    <p:extLst>
      <p:ext uri="{BB962C8B-B14F-4D97-AF65-F5344CB8AC3E}">
        <p14:creationId xmlns:p14="http://schemas.microsoft.com/office/powerpoint/2010/main" val="1524332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Welcome Slide">
  <p:cSld name="Welcome Slide">
    <p:spTree>
      <p:nvGrpSpPr>
        <p:cNvPr id="1" name="Shape 9"/>
        <p:cNvGrpSpPr/>
        <p:nvPr/>
      </p:nvGrpSpPr>
      <p:grpSpPr>
        <a:xfrm>
          <a:off x="0" y="0"/>
          <a:ext cx="0" cy="0"/>
          <a:chOff x="0" y="0"/>
          <a:chExt cx="0" cy="0"/>
        </a:xfrm>
      </p:grpSpPr>
      <p:pic>
        <p:nvPicPr>
          <p:cNvPr id="10" name="Google Shape;10;p13" descr="A blue logo with a planet and text&#10;&#10;Description automatically generated"/>
          <p:cNvPicPr preferRelativeResize="0"/>
          <p:nvPr/>
        </p:nvPicPr>
        <p:blipFill rotWithShape="1">
          <a:blip r:embed="rId2">
            <a:alphaModFix/>
          </a:blip>
          <a:srcRect b="34861"/>
          <a:stretch/>
        </p:blipFill>
        <p:spPr>
          <a:xfrm>
            <a:off x="71547" y="61157"/>
            <a:ext cx="688232" cy="535781"/>
          </a:xfrm>
          <a:prstGeom prst="rect">
            <a:avLst/>
          </a:prstGeom>
          <a:noFill/>
          <a:ln>
            <a:noFill/>
          </a:ln>
        </p:spPr>
      </p:pic>
      <p:pic>
        <p:nvPicPr>
          <p:cNvPr id="11" name="Google Shape;11;p13" descr="A logo with blue and white text&#10;&#10;Description automatically generated"/>
          <p:cNvPicPr preferRelativeResize="0"/>
          <p:nvPr/>
        </p:nvPicPr>
        <p:blipFill rotWithShape="1">
          <a:blip r:embed="rId3">
            <a:alphaModFix/>
          </a:blip>
          <a:srcRect t="21781" b="24463"/>
          <a:stretch/>
        </p:blipFill>
        <p:spPr>
          <a:xfrm>
            <a:off x="7322234" y="61157"/>
            <a:ext cx="1750219" cy="614362"/>
          </a:xfrm>
          <a:prstGeom prst="rect">
            <a:avLst/>
          </a:prstGeom>
          <a:noFill/>
          <a:ln>
            <a:noFill/>
          </a:ln>
        </p:spPr>
      </p:pic>
      <p:cxnSp>
        <p:nvCxnSpPr>
          <p:cNvPr id="12" name="Google Shape;12;p13"/>
          <p:cNvCxnSpPr/>
          <p:nvPr/>
        </p:nvCxnSpPr>
        <p:spPr>
          <a:xfrm>
            <a:off x="0" y="703229"/>
            <a:ext cx="9144000" cy="0"/>
          </a:xfrm>
          <a:prstGeom prst="straightConnector1">
            <a:avLst/>
          </a:prstGeom>
          <a:noFill/>
          <a:ln w="28575" cap="flat" cmpd="sng">
            <a:solidFill>
              <a:srgbClr val="1565C0"/>
            </a:solidFill>
            <a:prstDash val="solid"/>
            <a:miter lim="800000"/>
            <a:headEnd type="none" w="sm" len="sm"/>
            <a:tailEnd type="none" w="sm" len="sm"/>
          </a:ln>
        </p:spPr>
      </p:cxnSp>
      <p:sp>
        <p:nvSpPr>
          <p:cNvPr id="13" name="Google Shape;13;p13"/>
          <p:cNvSpPr txBox="1">
            <a:spLocks noGrp="1"/>
          </p:cNvSpPr>
          <p:nvPr>
            <p:ph type="body" idx="1"/>
          </p:nvPr>
        </p:nvSpPr>
        <p:spPr>
          <a:xfrm>
            <a:off x="289321" y="1028378"/>
            <a:ext cx="8565300" cy="10317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rgbClr val="1565C0"/>
              </a:buClr>
              <a:buSzPts val="3300"/>
              <a:buNone/>
              <a:defRPr sz="3300" b="1">
                <a:solidFill>
                  <a:srgbClr val="1565C0"/>
                </a:solidFill>
                <a:latin typeface="Hanken Grotesk"/>
                <a:ea typeface="Hanken Grotesk"/>
                <a:cs typeface="Hanken Grotesk"/>
                <a:sym typeface="Hanken Grotesk"/>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14" name="Google Shape;14;p13"/>
          <p:cNvSpPr txBox="1">
            <a:spLocks noGrp="1"/>
          </p:cNvSpPr>
          <p:nvPr>
            <p:ph type="body" idx="2"/>
          </p:nvPr>
        </p:nvSpPr>
        <p:spPr>
          <a:xfrm>
            <a:off x="289321" y="2246601"/>
            <a:ext cx="8565300" cy="325200"/>
          </a:xfrm>
          <a:prstGeom prst="rect">
            <a:avLst/>
          </a:prstGeom>
          <a:noFill/>
          <a:ln>
            <a:noFill/>
          </a:ln>
        </p:spPr>
        <p:txBody>
          <a:bodyPr spcFirstLastPara="1" wrap="square" lIns="68575" tIns="34275" rIns="68575" bIns="34275" anchor="ctr" anchorCtr="0">
            <a:noAutofit/>
          </a:bodyPr>
          <a:lstStyle>
            <a:lvl1pPr marL="457200" lvl="0" indent="-228600" algn="ctr">
              <a:lnSpc>
                <a:spcPct val="90000"/>
              </a:lnSpc>
              <a:spcBef>
                <a:spcPts val="800"/>
              </a:spcBef>
              <a:spcAft>
                <a:spcPts val="0"/>
              </a:spcAft>
              <a:buClr>
                <a:schemeClr val="dk1"/>
              </a:buClr>
              <a:buSzPts val="2100"/>
              <a:buNone/>
              <a:defRPr sz="2100" b="1">
                <a:latin typeface="Hanken Grotesk"/>
                <a:ea typeface="Hanken Grotesk"/>
                <a:cs typeface="Hanken Grotesk"/>
                <a:sym typeface="Hanken Grotesk"/>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15" name="Google Shape;15;p13"/>
          <p:cNvSpPr txBox="1">
            <a:spLocks noGrp="1"/>
          </p:cNvSpPr>
          <p:nvPr>
            <p:ph type="body" idx="3"/>
          </p:nvPr>
        </p:nvSpPr>
        <p:spPr>
          <a:xfrm>
            <a:off x="289321" y="2571750"/>
            <a:ext cx="8565300" cy="87720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0D47A1"/>
              </a:buClr>
              <a:buSzPts val="2400"/>
              <a:buNone/>
              <a:defRPr sz="2400" b="1">
                <a:solidFill>
                  <a:srgbClr val="0D47A1"/>
                </a:solidFill>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16" name="Google Shape;16;p13"/>
          <p:cNvSpPr txBox="1">
            <a:spLocks noGrp="1"/>
          </p:cNvSpPr>
          <p:nvPr>
            <p:ph type="body" idx="4"/>
          </p:nvPr>
        </p:nvSpPr>
        <p:spPr>
          <a:xfrm>
            <a:off x="289321" y="3632922"/>
            <a:ext cx="8565300" cy="131910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1"/>
              </a:buClr>
              <a:buSzPts val="1700"/>
              <a:buNone/>
              <a:defRPr sz="1700"/>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42" name="Google Shape;34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3" name="Google Shape;343;p48"/>
          <p:cNvSpPr>
            <a:spLocks noGrp="1"/>
          </p:cNvSpPr>
          <p:nvPr>
            <p:ph type="pic" idx="2"/>
          </p:nvPr>
        </p:nvSpPr>
        <p:spPr>
          <a:xfrm>
            <a:off x="311700" y="1170425"/>
            <a:ext cx="8520600" cy="3492900"/>
          </a:xfrm>
          <a:prstGeom prst="rect">
            <a:avLst/>
          </a:prstGeom>
          <a:noFill/>
          <a:ln>
            <a:noFill/>
          </a:ln>
        </p:spPr>
      </p:sp>
    </p:spTree>
    <p:extLst>
      <p:ext uri="{BB962C8B-B14F-4D97-AF65-F5344CB8AC3E}">
        <p14:creationId xmlns:p14="http://schemas.microsoft.com/office/powerpoint/2010/main" val="286358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1" name="Google Shape;30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4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3" name="Google Shape;303;p4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4" name="Google Shape;304;p4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5" name="Google Shape;305;p4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6" name="Google Shape;306;p4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7" name="Google Shape;307;p4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extLst>
      <p:ext uri="{BB962C8B-B14F-4D97-AF65-F5344CB8AC3E}">
        <p14:creationId xmlns:p14="http://schemas.microsoft.com/office/powerpoint/2010/main" val="1562692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7"/>
        <p:cNvGrpSpPr/>
        <p:nvPr/>
      </p:nvGrpSpPr>
      <p:grpSpPr>
        <a:xfrm>
          <a:off x="0" y="0"/>
          <a:ext cx="0" cy="0"/>
          <a:chOff x="0" y="0"/>
          <a:chExt cx="0" cy="0"/>
        </a:xfrm>
      </p:grpSpPr>
      <p:sp>
        <p:nvSpPr>
          <p:cNvPr id="18" name="Google Shape;18;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9" name="Google Shape;19;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0" name="Google Shape;20;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1" name="Google Shape;21;p14"/>
          <p:cNvCxnSpPr/>
          <p:nvPr/>
        </p:nvCxnSpPr>
        <p:spPr>
          <a:xfrm>
            <a:off x="0" y="703229"/>
            <a:ext cx="9144000" cy="0"/>
          </a:xfrm>
          <a:prstGeom prst="straightConnector1">
            <a:avLst/>
          </a:prstGeom>
          <a:noFill/>
          <a:ln w="28575" cap="flat" cmpd="sng">
            <a:solidFill>
              <a:srgbClr val="1565C0"/>
            </a:solidFill>
            <a:prstDash val="solid"/>
            <a:miter lim="800000"/>
            <a:headEnd type="none" w="sm" len="sm"/>
            <a:tailEnd type="none" w="sm" len="sm"/>
          </a:ln>
        </p:spPr>
      </p:cxnSp>
      <p:sp>
        <p:nvSpPr>
          <p:cNvPr id="22" name="Google Shape;22;p14"/>
          <p:cNvSpPr txBox="1">
            <a:spLocks noGrp="1"/>
          </p:cNvSpPr>
          <p:nvPr>
            <p:ph type="body" idx="1"/>
          </p:nvPr>
        </p:nvSpPr>
        <p:spPr>
          <a:xfrm>
            <a:off x="193963" y="865368"/>
            <a:ext cx="8755800" cy="18156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2000"/>
              <a:buNone/>
              <a:defRPr sz="2000"/>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23" name="Google Shape;23;p14"/>
          <p:cNvSpPr txBox="1">
            <a:spLocks noGrp="1"/>
          </p:cNvSpPr>
          <p:nvPr>
            <p:ph type="title"/>
          </p:nvPr>
        </p:nvSpPr>
        <p:spPr>
          <a:xfrm>
            <a:off x="193963" y="-1"/>
            <a:ext cx="8755800" cy="688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1565C0"/>
              </a:buClr>
              <a:buSzPts val="2400"/>
              <a:buFont typeface="Hanken Grotesk"/>
              <a:buNone/>
              <a:defRPr sz="2400" b="1">
                <a:solidFill>
                  <a:srgbClr val="1565C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cxnSp>
        <p:nvCxnSpPr>
          <p:cNvPr id="24" name="Google Shape;24;p14"/>
          <p:cNvCxnSpPr/>
          <p:nvPr/>
        </p:nvCxnSpPr>
        <p:spPr>
          <a:xfrm>
            <a:off x="0" y="4675154"/>
            <a:ext cx="9144000" cy="0"/>
          </a:xfrm>
          <a:prstGeom prst="straightConnector1">
            <a:avLst/>
          </a:prstGeom>
          <a:noFill/>
          <a:ln w="28575" cap="flat" cmpd="sng">
            <a:solidFill>
              <a:srgbClr val="1565C0"/>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3" name="Google Shape;43;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4" name="Google Shape;4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8" name="Google Shape;48;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9" name="Google Shape;4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5" name="Google Shape;5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6" name="Google Shape;5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5" name="Google Shape;6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8" name="Google Shape;6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1" name="Google Shape;71;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72" name="Google Shape;7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9" r:id="rId7"/>
    <p:sldLayoutId id="2147483660" r:id="rId8"/>
    <p:sldLayoutId id="2147483661" r:id="rId9"/>
    <p:sldLayoutId id="2147483662" r:id="rId10"/>
    <p:sldLayoutId id="2147483663" r:id="rId11"/>
    <p:sldLayoutId id="21474836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owasp.org/www-chapter-toronto/assets/slides/2019-12-11-OWASP-IoT-Top-10---Introduction-and-Root-Causes.pdf" TargetMode="External"/><Relationship Id="rId2" Type="http://schemas.openxmlformats.org/officeDocument/2006/relationships/hyperlink" Target="https://owasp.org/www-chapter-pune/meetups/2019/August/IoT_Device_Pentest_by_Shubham_Chougule.pdf" TargetMode="External"/><Relationship Id="rId1" Type="http://schemas.openxmlformats.org/officeDocument/2006/relationships/slideLayout" Target="../slideLayouts/slideLayout2.xml"/><Relationship Id="rId5" Type="http://schemas.openxmlformats.org/officeDocument/2006/relationships/hyperlink" Target="https://www.infosecinstitute.com/resources/penetration-testing/getting-started-with-iot-security-mapping-the-attack-surface/" TargetMode="External"/><Relationship Id="rId4" Type="http://schemas.openxmlformats.org/officeDocument/2006/relationships/hyperlink" Target="https://github.com/scriptingxss/OWASP-IoT-Top-10-2018-Mapp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
          <p:cNvSpPr txBox="1">
            <a:spLocks noGrp="1"/>
          </p:cNvSpPr>
          <p:nvPr>
            <p:ph type="body" idx="1"/>
          </p:nvPr>
        </p:nvSpPr>
        <p:spPr>
          <a:xfrm>
            <a:off x="289321" y="1028378"/>
            <a:ext cx="8565300" cy="10317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1200"/>
              </a:spcAft>
              <a:buClr>
                <a:srgbClr val="1565C0"/>
              </a:buClr>
              <a:buSzPts val="3300"/>
              <a:buNone/>
            </a:pPr>
            <a:r>
              <a:rPr lang="en-US"/>
              <a:t>NT2201 - Software and system security</a:t>
            </a:r>
            <a:endParaRPr/>
          </a:p>
        </p:txBody>
      </p:sp>
      <p:sp>
        <p:nvSpPr>
          <p:cNvPr id="80" name="Google Shape;80;p1"/>
          <p:cNvSpPr txBox="1">
            <a:spLocks noGrp="1"/>
          </p:cNvSpPr>
          <p:nvPr>
            <p:ph type="body" idx="3"/>
          </p:nvPr>
        </p:nvSpPr>
        <p:spPr>
          <a:xfrm>
            <a:off x="627624" y="2442817"/>
            <a:ext cx="8226997" cy="8775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1200"/>
              </a:spcAft>
              <a:buClr>
                <a:srgbClr val="0D47A1"/>
              </a:buClr>
              <a:buSzPts val="2400"/>
              <a:buNone/>
            </a:pPr>
            <a:r>
              <a:rPr lang="en-US" sz="2800" dirty="0"/>
              <a:t>Các </a:t>
            </a:r>
            <a:r>
              <a:rPr lang="en-US" sz="2800" dirty="0" err="1"/>
              <a:t>dạng</a:t>
            </a:r>
            <a:r>
              <a:rPr lang="en-US" sz="2800" dirty="0"/>
              <a:t> </a:t>
            </a:r>
            <a:r>
              <a:rPr lang="en-US" sz="2800" dirty="0" err="1"/>
              <a:t>tấn</a:t>
            </a:r>
            <a:r>
              <a:rPr lang="en-US" sz="2800" dirty="0"/>
              <a:t> </a:t>
            </a:r>
            <a:r>
              <a:rPr lang="en-US" sz="2800" dirty="0" err="1"/>
              <a:t>công</a:t>
            </a:r>
            <a:r>
              <a:rPr lang="en-US" sz="2800" dirty="0"/>
              <a:t> </a:t>
            </a:r>
            <a:r>
              <a:rPr lang="en-US" sz="2800" dirty="0" err="1"/>
              <a:t>và</a:t>
            </a:r>
            <a:r>
              <a:rPr lang="en-US" sz="2800" dirty="0"/>
              <a:t> </a:t>
            </a:r>
            <a:r>
              <a:rPr lang="en-US" sz="2800" dirty="0" err="1"/>
              <a:t>cách</a:t>
            </a:r>
            <a:r>
              <a:rPr lang="en-US" sz="2800" dirty="0"/>
              <a:t> </a:t>
            </a:r>
            <a:r>
              <a:rPr lang="en-US" sz="2800" dirty="0" err="1"/>
              <a:t>phát</a:t>
            </a:r>
            <a:r>
              <a:rPr lang="en-US" sz="2800" dirty="0"/>
              <a:t> </a:t>
            </a:r>
            <a:r>
              <a:rPr lang="en-US" sz="2800" dirty="0" err="1"/>
              <a:t>hiện</a:t>
            </a:r>
            <a:r>
              <a:rPr lang="en-US" sz="2800" dirty="0"/>
              <a:t> </a:t>
            </a:r>
            <a:r>
              <a:rPr lang="en-US" sz="2800" dirty="0" err="1"/>
              <a:t>tấn</a:t>
            </a:r>
            <a:r>
              <a:rPr lang="en-US" sz="2800" dirty="0"/>
              <a:t> </a:t>
            </a:r>
            <a:r>
              <a:rPr lang="en-US" sz="2800" dirty="0" err="1"/>
              <a:t>công</a:t>
            </a:r>
            <a:r>
              <a:rPr lang="en-US" sz="2800" dirty="0"/>
              <a:t> </a:t>
            </a:r>
            <a:r>
              <a:rPr lang="en-US" sz="2800" dirty="0" err="1"/>
              <a:t>trong</a:t>
            </a:r>
            <a:r>
              <a:rPr lang="en-US" sz="2800" dirty="0"/>
              <a:t> </a:t>
            </a:r>
            <a:r>
              <a:rPr lang="en-US" sz="2800" dirty="0" err="1"/>
              <a:t>hệ</a:t>
            </a:r>
            <a:r>
              <a:rPr lang="en-US" sz="2800" dirty="0"/>
              <a:t> </a:t>
            </a:r>
            <a:r>
              <a:rPr lang="en-US" sz="2800" dirty="0" err="1"/>
              <a:t>thống</a:t>
            </a:r>
            <a:r>
              <a:rPr lang="en-US" sz="2800" dirty="0"/>
              <a:t> </a:t>
            </a:r>
            <a:r>
              <a:rPr lang="en-US" sz="2800" dirty="0" err="1"/>
              <a:t>HIoT</a:t>
            </a:r>
            <a:r>
              <a:rPr lang="en-US" sz="2800" dirty="0"/>
              <a:t> </a:t>
            </a:r>
            <a:endParaRPr sz="2800" dirty="0"/>
          </a:p>
        </p:txBody>
      </p:sp>
      <p:sp>
        <p:nvSpPr>
          <p:cNvPr id="81" name="Google Shape;81;p1"/>
          <p:cNvSpPr txBox="1">
            <a:spLocks noGrp="1"/>
          </p:cNvSpPr>
          <p:nvPr>
            <p:ph type="body" idx="4"/>
          </p:nvPr>
        </p:nvSpPr>
        <p:spPr>
          <a:xfrm>
            <a:off x="2668900" y="3455525"/>
            <a:ext cx="5538000" cy="1530900"/>
          </a:xfrm>
          <a:prstGeom prst="rect">
            <a:avLst/>
          </a:prstGeom>
          <a:noFill/>
          <a:ln>
            <a:noFill/>
          </a:ln>
        </p:spPr>
        <p:txBody>
          <a:bodyPr spcFirstLastPara="1" wrap="square" lIns="68575" tIns="34275" rIns="68575" bIns="34275" anchor="t" anchorCtr="0">
            <a:normAutofit/>
          </a:bodyPr>
          <a:lstStyle/>
          <a:p>
            <a:pPr marL="0" lvl="0" indent="0" algn="just" rtl="0">
              <a:lnSpc>
                <a:spcPct val="90000"/>
              </a:lnSpc>
              <a:spcBef>
                <a:spcPts val="0"/>
              </a:spcBef>
              <a:spcAft>
                <a:spcPts val="0"/>
              </a:spcAft>
              <a:buClr>
                <a:schemeClr val="dk1"/>
              </a:buClr>
              <a:buSzPts val="1700"/>
              <a:buNone/>
            </a:pPr>
            <a:r>
              <a:rPr lang="en"/>
              <a:t>Giảng viên: TS. Nguyễn Tấn Cầm</a:t>
            </a:r>
            <a:endParaRPr/>
          </a:p>
          <a:p>
            <a:pPr marL="0" lvl="0" indent="0" algn="just" rtl="0">
              <a:lnSpc>
                <a:spcPct val="90000"/>
              </a:lnSpc>
              <a:spcBef>
                <a:spcPts val="800"/>
              </a:spcBef>
              <a:spcAft>
                <a:spcPts val="0"/>
              </a:spcAft>
              <a:buClr>
                <a:schemeClr val="dk1"/>
              </a:buClr>
              <a:buSzPts val="1700"/>
              <a:buNone/>
            </a:pPr>
            <a:r>
              <a:rPr lang="en"/>
              <a:t>Thực hiện: Nhóm 13</a:t>
            </a:r>
          </a:p>
          <a:p>
            <a:pPr marL="514350" indent="-285750" algn="l">
              <a:buFontTx/>
              <a:buChar char="-"/>
            </a:pPr>
            <a:r>
              <a:rPr lang="en"/>
              <a:t>Huỳnh Quốc Bữu – 240104026</a:t>
            </a:r>
          </a:p>
          <a:p>
            <a:pPr marL="514350" indent="-285750" algn="l">
              <a:buFontTx/>
              <a:buChar char="-"/>
            </a:pPr>
            <a:r>
              <a:rPr lang="en"/>
              <a:t>Nguyễn Duy Ngọc - 240201045</a:t>
            </a:r>
            <a:endParaRPr lang="en-US"/>
          </a:p>
        </p:txBody>
      </p:sp>
      <p:sp>
        <p:nvSpPr>
          <p:cNvPr id="82" name="Google Shape;82;p1"/>
          <p:cNvSpPr txBox="1">
            <a:spLocks noGrp="1"/>
          </p:cNvSpPr>
          <p:nvPr>
            <p:ph type="body" idx="2"/>
          </p:nvPr>
        </p:nvSpPr>
        <p:spPr>
          <a:xfrm>
            <a:off x="289322" y="2118586"/>
            <a:ext cx="8565300" cy="3252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1200"/>
              </a:spcAft>
              <a:buClr>
                <a:schemeClr val="dk1"/>
              </a:buClr>
              <a:buSzPts val="2100"/>
              <a:buNone/>
            </a:pPr>
            <a:r>
              <a:rPr lang="en"/>
              <a:t>Báo cáo đồ án</a:t>
            </a:r>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69B1D96-D6C6-2427-234D-54810AC8A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2A5C8-14E0-C28D-0CA9-38B3A18F6CA5}"/>
              </a:ext>
            </a:extLst>
          </p:cNvPr>
          <p:cNvSpPr>
            <a:spLocks noGrp="1"/>
          </p:cNvSpPr>
          <p:nvPr>
            <p:ph type="title"/>
          </p:nvPr>
        </p:nvSpPr>
        <p:spPr/>
        <p:txBody>
          <a:bodyPr/>
          <a:lstStyle/>
          <a:p>
            <a:r>
              <a:rPr lang="en-US"/>
              <a:t>Software Tools - Hardware</a:t>
            </a:r>
          </a:p>
        </p:txBody>
      </p:sp>
      <p:graphicFrame>
        <p:nvGraphicFramePr>
          <p:cNvPr id="4" name="Table 3">
            <a:extLst>
              <a:ext uri="{FF2B5EF4-FFF2-40B4-BE49-F238E27FC236}">
                <a16:creationId xmlns:a16="http://schemas.microsoft.com/office/drawing/2014/main" id="{AA901B86-7741-55FF-0ABA-71C1D46886AA}"/>
              </a:ext>
            </a:extLst>
          </p:cNvPr>
          <p:cNvGraphicFramePr>
            <a:graphicFrameLocks noGrp="1"/>
          </p:cNvGraphicFramePr>
          <p:nvPr>
            <p:extLst>
              <p:ext uri="{D42A27DB-BD31-4B8C-83A1-F6EECF244321}">
                <p14:modId xmlns:p14="http://schemas.microsoft.com/office/powerpoint/2010/main" val="2213802198"/>
              </p:ext>
            </p:extLst>
          </p:nvPr>
        </p:nvGraphicFramePr>
        <p:xfrm>
          <a:off x="0" y="1291114"/>
          <a:ext cx="9143999" cy="2846407"/>
        </p:xfrm>
        <a:graphic>
          <a:graphicData uri="http://schemas.openxmlformats.org/drawingml/2006/table">
            <a:tbl>
              <a:tblPr bandRow="1">
                <a:tableStyleId>{5940675A-B579-460E-94D1-54222C63F5DA}</a:tableStyleId>
              </a:tblPr>
              <a:tblGrid>
                <a:gridCol w="1853513">
                  <a:extLst>
                    <a:ext uri="{9D8B030D-6E8A-4147-A177-3AD203B41FA5}">
                      <a16:colId xmlns:a16="http://schemas.microsoft.com/office/drawing/2014/main" val="442530555"/>
                    </a:ext>
                  </a:extLst>
                </a:gridCol>
                <a:gridCol w="7290486">
                  <a:extLst>
                    <a:ext uri="{9D8B030D-6E8A-4147-A177-3AD203B41FA5}">
                      <a16:colId xmlns:a16="http://schemas.microsoft.com/office/drawing/2014/main" val="2158980024"/>
                    </a:ext>
                  </a:extLst>
                </a:gridCol>
              </a:tblGrid>
              <a:tr h="0">
                <a:tc>
                  <a:txBody>
                    <a:bodyPr/>
                    <a:lstStyle/>
                    <a:p>
                      <a:pPr marR="0" algn="ctr" rtl="0" fontAlgn="base">
                        <a:lnSpc>
                          <a:spcPts val="1568"/>
                        </a:lnSpc>
                        <a:spcBef>
                          <a:spcPts val="300"/>
                        </a:spcBef>
                        <a:spcAft>
                          <a:spcPts val="0"/>
                        </a:spcAft>
                        <a:buClr>
                          <a:srgbClr val="000000"/>
                        </a:buClr>
                        <a:buFont typeface="Arial"/>
                        <a:buNone/>
                      </a:pPr>
                      <a:r>
                        <a:rPr lang="en-GB" sz="2000" b="1" i="0" u="none" strike="noStrike" cap="none">
                          <a:solidFill>
                            <a:schemeClr val="tx1"/>
                          </a:solidFill>
                          <a:effectLst/>
                          <a:latin typeface="Arial"/>
                          <a:ea typeface="+mn-ea"/>
                          <a:cs typeface="+mn-cs"/>
                          <a:sym typeface="Arial"/>
                        </a:rPr>
                        <a:t>Công </a:t>
                      </a:r>
                      <a:r>
                        <a:rPr lang="en-GB" sz="2000" b="1" i="0" u="none" strike="noStrike" cap="none" err="1">
                          <a:solidFill>
                            <a:schemeClr val="tx1"/>
                          </a:solidFill>
                          <a:effectLst/>
                          <a:latin typeface="Arial"/>
                          <a:ea typeface="+mn-ea"/>
                          <a:cs typeface="+mn-cs"/>
                          <a:sym typeface="Arial"/>
                        </a:rPr>
                        <a:t>cụ</a:t>
                      </a:r>
                      <a:endParaRPr lang="en-GB" sz="2000" b="1" i="0" u="none" strike="noStrike" cap="none">
                        <a:solidFill>
                          <a:schemeClr val="tx1"/>
                        </a:solidFill>
                        <a:effectLst/>
                        <a:latin typeface="Arial"/>
                        <a:ea typeface="+mn-ea"/>
                        <a:cs typeface="+mn-cs"/>
                        <a:sym typeface="Arial"/>
                      </a:endParaRPr>
                    </a:p>
                  </a:txBody>
                  <a:tcPr anchor="ctr"/>
                </a:tc>
                <a:tc>
                  <a:txBody>
                    <a:bodyPr/>
                    <a:lstStyle/>
                    <a:p>
                      <a:pPr marR="0" algn="ctr" rtl="0" fontAlgn="base">
                        <a:lnSpc>
                          <a:spcPts val="1568"/>
                        </a:lnSpc>
                        <a:spcBef>
                          <a:spcPts val="300"/>
                        </a:spcBef>
                        <a:spcAft>
                          <a:spcPts val="0"/>
                        </a:spcAft>
                        <a:buClr>
                          <a:srgbClr val="000000"/>
                        </a:buClr>
                        <a:buFont typeface="Arial"/>
                        <a:buNone/>
                      </a:pPr>
                      <a:r>
                        <a:rPr lang="en-GB" sz="2000" b="1" i="0" u="none" strike="noStrike" cap="none">
                          <a:solidFill>
                            <a:schemeClr val="tx1"/>
                          </a:solidFill>
                          <a:effectLst/>
                          <a:latin typeface="Arial"/>
                          <a:ea typeface="+mn-ea"/>
                          <a:cs typeface="+mn-cs"/>
                          <a:sym typeface="Arial"/>
                        </a:rPr>
                        <a:t>Mô </a:t>
                      </a:r>
                      <a:r>
                        <a:rPr lang="en-GB" sz="2000" b="1" i="0" u="none" strike="noStrike" cap="none" err="1">
                          <a:solidFill>
                            <a:schemeClr val="tx1"/>
                          </a:solidFill>
                          <a:effectLst/>
                          <a:latin typeface="Arial"/>
                          <a:ea typeface="+mn-ea"/>
                          <a:cs typeface="+mn-cs"/>
                          <a:sym typeface="Arial"/>
                        </a:rPr>
                        <a:t>tả</a:t>
                      </a:r>
                      <a:r>
                        <a:rPr lang="en-GB" sz="2000" b="1" i="0" u="none" strike="noStrike" cap="none">
                          <a:solidFill>
                            <a:schemeClr val="tx1"/>
                          </a:solidFill>
                          <a:effectLst/>
                          <a:latin typeface="Arial"/>
                          <a:ea typeface="+mn-ea"/>
                          <a:cs typeface="+mn-cs"/>
                          <a:sym typeface="Arial"/>
                        </a:rPr>
                        <a:t> </a:t>
                      </a:r>
                      <a:r>
                        <a:rPr lang="en-GB" sz="2000" b="1" i="0" u="none" strike="noStrike" cap="none" err="1">
                          <a:solidFill>
                            <a:schemeClr val="tx1"/>
                          </a:solidFill>
                          <a:effectLst/>
                          <a:latin typeface="Arial"/>
                          <a:ea typeface="+mn-ea"/>
                          <a:cs typeface="+mn-cs"/>
                          <a:sym typeface="Arial"/>
                        </a:rPr>
                        <a:t>chức</a:t>
                      </a:r>
                      <a:r>
                        <a:rPr lang="en-GB" sz="2000" b="1" i="0" u="none" strike="noStrike" cap="none">
                          <a:solidFill>
                            <a:schemeClr val="tx1"/>
                          </a:solidFill>
                          <a:effectLst/>
                          <a:latin typeface="Arial"/>
                          <a:ea typeface="+mn-ea"/>
                          <a:cs typeface="+mn-cs"/>
                          <a:sym typeface="Arial"/>
                        </a:rPr>
                        <a:t> </a:t>
                      </a:r>
                      <a:r>
                        <a:rPr lang="en-GB" sz="2000" b="1" i="0" u="none" strike="noStrike" cap="none" err="1">
                          <a:solidFill>
                            <a:schemeClr val="tx1"/>
                          </a:solidFill>
                          <a:effectLst/>
                          <a:latin typeface="Arial"/>
                          <a:ea typeface="+mn-ea"/>
                          <a:cs typeface="+mn-cs"/>
                          <a:sym typeface="Arial"/>
                        </a:rPr>
                        <a:t>năng</a:t>
                      </a:r>
                      <a:endParaRPr lang="en-GB" sz="2000" b="1" i="0" u="none" strike="noStrike" cap="none">
                        <a:solidFill>
                          <a:schemeClr val="tx1"/>
                        </a:solidFill>
                        <a:effectLst/>
                        <a:latin typeface="Arial"/>
                        <a:ea typeface="+mn-ea"/>
                        <a:cs typeface="+mn-cs"/>
                        <a:sym typeface="Arial"/>
                      </a:endParaRPr>
                    </a:p>
                  </a:txBody>
                  <a:tcPr anchor="ctr"/>
                </a:tc>
                <a:extLst>
                  <a:ext uri="{0D108BD9-81ED-4DB2-BD59-A6C34878D82A}">
                    <a16:rowId xmlns:a16="http://schemas.microsoft.com/office/drawing/2014/main" val="1355428538"/>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Arial"/>
                          <a:ea typeface="+mn-ea"/>
                          <a:cs typeface="+mn-cs"/>
                          <a:sym typeface="Arial"/>
                        </a:rPr>
                        <a:t>Baudrate.py</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dirty="0">
                          <a:solidFill>
                            <a:schemeClr val="tx1"/>
                          </a:solidFill>
                          <a:effectLst/>
                          <a:latin typeface="Arial"/>
                          <a:ea typeface="+mn-ea"/>
                          <a:cs typeface="+mn-cs"/>
                          <a:sym typeface="Arial"/>
                        </a:rPr>
                        <a:t>Script </a:t>
                      </a:r>
                      <a:r>
                        <a:rPr lang="en-GB" sz="2000" b="0" i="0" u="none" strike="noStrike" cap="none" dirty="0" err="1">
                          <a:solidFill>
                            <a:schemeClr val="tx1"/>
                          </a:solidFill>
                          <a:effectLst/>
                          <a:latin typeface="Arial"/>
                          <a:ea typeface="+mn-ea"/>
                          <a:cs typeface="+mn-cs"/>
                          <a:sym typeface="Arial"/>
                        </a:rPr>
                        <a:t>để</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dò</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tốc</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độ</a:t>
                      </a:r>
                      <a:r>
                        <a:rPr lang="en-GB" sz="2000" b="0" i="0" u="none" strike="noStrike" cap="none" dirty="0">
                          <a:solidFill>
                            <a:schemeClr val="tx1"/>
                          </a:solidFill>
                          <a:effectLst/>
                          <a:latin typeface="Arial"/>
                          <a:ea typeface="+mn-ea"/>
                          <a:cs typeface="+mn-cs"/>
                          <a:sym typeface="Arial"/>
                        </a:rPr>
                        <a:t> baud rate </a:t>
                      </a:r>
                      <a:r>
                        <a:rPr lang="en-GB" sz="2000" b="0" i="0" u="none" strike="noStrike" cap="none" dirty="0" err="1">
                          <a:solidFill>
                            <a:schemeClr val="tx1"/>
                          </a:solidFill>
                          <a:effectLst/>
                          <a:latin typeface="Arial"/>
                          <a:ea typeface="+mn-ea"/>
                          <a:cs typeface="+mn-cs"/>
                          <a:sym typeface="Arial"/>
                        </a:rPr>
                        <a:t>khi</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kết</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nối</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với</a:t>
                      </a:r>
                      <a:r>
                        <a:rPr lang="en-GB" sz="2000" b="0" i="0" u="none" strike="noStrike" cap="none" dirty="0">
                          <a:solidFill>
                            <a:schemeClr val="tx1"/>
                          </a:solidFill>
                          <a:effectLst/>
                          <a:latin typeface="Arial"/>
                          <a:ea typeface="+mn-ea"/>
                          <a:cs typeface="+mn-cs"/>
                          <a:sym typeface="Arial"/>
                        </a:rPr>
                        <a:t> UART. </a:t>
                      </a:r>
                      <a:r>
                        <a:rPr lang="en-GB" sz="2000" b="0" i="0" u="none" strike="noStrike" cap="none" dirty="0" err="1">
                          <a:solidFill>
                            <a:schemeClr val="tx1"/>
                          </a:solidFill>
                          <a:effectLst/>
                          <a:latin typeface="Arial"/>
                          <a:ea typeface="+mn-ea"/>
                          <a:cs typeface="+mn-cs"/>
                          <a:sym typeface="Arial"/>
                        </a:rPr>
                        <a:t>Dùng</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để</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tìm</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đúng</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tốc</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độ</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truyền</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dữ</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liệu</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nối</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tiếp</a:t>
                      </a:r>
                      <a:r>
                        <a:rPr lang="en-GB" sz="2000" b="0" i="0" u="none" strike="noStrike" cap="none" dirty="0">
                          <a:solidFill>
                            <a:schemeClr val="tx1"/>
                          </a:solidFill>
                          <a:effectLst/>
                          <a:latin typeface="Arial"/>
                          <a:ea typeface="+mn-ea"/>
                          <a:cs typeface="+mn-cs"/>
                          <a:sym typeface="Arial"/>
                        </a:rPr>
                        <a:t>.</a:t>
                      </a:r>
                    </a:p>
                  </a:txBody>
                  <a:tcPr anchor="ctr"/>
                </a:tc>
                <a:extLst>
                  <a:ext uri="{0D108BD9-81ED-4DB2-BD59-A6C34878D82A}">
                    <a16:rowId xmlns:a16="http://schemas.microsoft.com/office/drawing/2014/main" val="3725265091"/>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Arial"/>
                          <a:ea typeface="+mn-ea"/>
                          <a:cs typeface="+mn-cs"/>
                          <a:sym typeface="Arial"/>
                        </a:rPr>
                        <a:t>Esptool</a:t>
                      </a:r>
                      <a:endParaRPr lang="en-GB" sz="2000" b="0" i="0" u="none" strike="noStrike" cap="none">
                        <a:solidFill>
                          <a:schemeClr val="tx1"/>
                        </a:solidFill>
                        <a:effectLst/>
                        <a:latin typeface="Arial"/>
                        <a:ea typeface="+mn-ea"/>
                        <a:cs typeface="+mn-cs"/>
                        <a:sym typeface="Arial"/>
                      </a:endParaRP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dirty="0">
                          <a:solidFill>
                            <a:schemeClr val="tx1"/>
                          </a:solidFill>
                          <a:effectLst/>
                          <a:latin typeface="Arial"/>
                          <a:ea typeface="+mn-ea"/>
                          <a:cs typeface="+mn-cs"/>
                          <a:sym typeface="Arial"/>
                        </a:rPr>
                        <a:t>Công </a:t>
                      </a:r>
                      <a:r>
                        <a:rPr lang="en-GB" sz="2000" b="0" i="0" u="none" strike="noStrike" cap="none" dirty="0" err="1">
                          <a:solidFill>
                            <a:schemeClr val="tx1"/>
                          </a:solidFill>
                          <a:effectLst/>
                          <a:latin typeface="Arial"/>
                          <a:ea typeface="+mn-ea"/>
                          <a:cs typeface="+mn-cs"/>
                          <a:sym typeface="Arial"/>
                        </a:rPr>
                        <a:t>cụ</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dòng</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lệnh</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dùng</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để</a:t>
                      </a:r>
                      <a:r>
                        <a:rPr lang="en-GB" sz="2000" b="0" i="0" u="none" strike="noStrike" cap="none" dirty="0">
                          <a:solidFill>
                            <a:schemeClr val="tx1"/>
                          </a:solidFill>
                          <a:effectLst/>
                          <a:latin typeface="Arial"/>
                          <a:ea typeface="+mn-ea"/>
                          <a:cs typeface="+mn-cs"/>
                          <a:sym typeface="Arial"/>
                        </a:rPr>
                        <a:t> flash firmware </a:t>
                      </a:r>
                      <a:r>
                        <a:rPr lang="en-GB" sz="2000" b="0" i="0" u="none" strike="noStrike" cap="none" dirty="0" err="1">
                          <a:solidFill>
                            <a:schemeClr val="tx1"/>
                          </a:solidFill>
                          <a:effectLst/>
                          <a:latin typeface="Arial"/>
                          <a:ea typeface="+mn-ea"/>
                          <a:cs typeface="+mn-cs"/>
                          <a:sym typeface="Arial"/>
                        </a:rPr>
                        <a:t>vào</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các</a:t>
                      </a:r>
                      <a:r>
                        <a:rPr lang="en-GB" sz="2000" b="0" i="0" u="none" strike="noStrike" cap="none" dirty="0">
                          <a:solidFill>
                            <a:schemeClr val="tx1"/>
                          </a:solidFill>
                          <a:effectLst/>
                          <a:latin typeface="Arial"/>
                          <a:ea typeface="+mn-ea"/>
                          <a:cs typeface="+mn-cs"/>
                          <a:sym typeface="Arial"/>
                        </a:rPr>
                        <a:t> vi </a:t>
                      </a:r>
                      <a:r>
                        <a:rPr lang="en-GB" sz="2000" b="0" i="0" u="none" strike="noStrike" cap="none" dirty="0" err="1">
                          <a:solidFill>
                            <a:schemeClr val="tx1"/>
                          </a:solidFill>
                          <a:effectLst/>
                          <a:latin typeface="Arial"/>
                          <a:ea typeface="+mn-ea"/>
                          <a:cs typeface="+mn-cs"/>
                          <a:sym typeface="Arial"/>
                        </a:rPr>
                        <a:t>điều</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khiển</a:t>
                      </a:r>
                      <a:r>
                        <a:rPr lang="en-GB" sz="2000" b="0" i="0" u="none" strike="noStrike" cap="none" dirty="0">
                          <a:solidFill>
                            <a:schemeClr val="tx1"/>
                          </a:solidFill>
                          <a:effectLst/>
                          <a:latin typeface="Arial"/>
                          <a:ea typeface="+mn-ea"/>
                          <a:cs typeface="+mn-cs"/>
                          <a:sym typeface="Arial"/>
                        </a:rPr>
                        <a:t> ESP8266/ESP32 </a:t>
                      </a:r>
                      <a:r>
                        <a:rPr lang="en-GB" sz="2000" b="0" i="0" u="none" strike="noStrike" cap="none" dirty="0" err="1">
                          <a:solidFill>
                            <a:schemeClr val="tx1"/>
                          </a:solidFill>
                          <a:effectLst/>
                          <a:latin typeface="Arial"/>
                          <a:ea typeface="+mn-ea"/>
                          <a:cs typeface="+mn-cs"/>
                          <a:sym typeface="Arial"/>
                        </a:rPr>
                        <a:t>và</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trích</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xuất</a:t>
                      </a:r>
                      <a:r>
                        <a:rPr lang="en-GB" sz="2000" b="0" i="0" u="none" strike="noStrike" cap="none" dirty="0">
                          <a:solidFill>
                            <a:schemeClr val="tx1"/>
                          </a:solidFill>
                          <a:effectLst/>
                          <a:latin typeface="Arial"/>
                          <a:ea typeface="+mn-ea"/>
                          <a:cs typeface="+mn-cs"/>
                          <a:sym typeface="Arial"/>
                        </a:rPr>
                        <a:t> firmware </a:t>
                      </a:r>
                      <a:r>
                        <a:rPr lang="en-GB" sz="2000" b="0" i="0" u="none" strike="noStrike" cap="none" dirty="0" err="1">
                          <a:solidFill>
                            <a:schemeClr val="tx1"/>
                          </a:solidFill>
                          <a:effectLst/>
                          <a:latin typeface="Arial"/>
                          <a:ea typeface="+mn-ea"/>
                          <a:cs typeface="+mn-cs"/>
                          <a:sym typeface="Arial"/>
                        </a:rPr>
                        <a:t>từ</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thiết</a:t>
                      </a:r>
                      <a:r>
                        <a:rPr lang="en-GB" sz="2000" b="0" i="0" u="none" strike="noStrike" cap="none" dirty="0">
                          <a:solidFill>
                            <a:schemeClr val="tx1"/>
                          </a:solidFill>
                          <a:effectLst/>
                          <a:latin typeface="Arial"/>
                          <a:ea typeface="+mn-ea"/>
                          <a:cs typeface="+mn-cs"/>
                          <a:sym typeface="Arial"/>
                        </a:rPr>
                        <a:t> </a:t>
                      </a:r>
                      <a:r>
                        <a:rPr lang="en-GB" sz="2000" b="0" i="0" u="none" strike="noStrike" cap="none" dirty="0" err="1">
                          <a:solidFill>
                            <a:schemeClr val="tx1"/>
                          </a:solidFill>
                          <a:effectLst/>
                          <a:latin typeface="Arial"/>
                          <a:ea typeface="+mn-ea"/>
                          <a:cs typeface="+mn-cs"/>
                          <a:sym typeface="Arial"/>
                        </a:rPr>
                        <a:t>bị</a:t>
                      </a:r>
                      <a:r>
                        <a:rPr lang="en-GB" sz="2000" b="0" i="0" u="none" strike="noStrike" cap="none" dirty="0">
                          <a:solidFill>
                            <a:schemeClr val="tx1"/>
                          </a:solidFill>
                          <a:effectLst/>
                          <a:latin typeface="Arial"/>
                          <a:ea typeface="+mn-ea"/>
                          <a:cs typeface="+mn-cs"/>
                          <a:sym typeface="Arial"/>
                        </a:rPr>
                        <a:t>.</a:t>
                      </a:r>
                    </a:p>
                  </a:txBody>
                  <a:tcPr anchor="ctr"/>
                </a:tc>
                <a:extLst>
                  <a:ext uri="{0D108BD9-81ED-4DB2-BD59-A6C34878D82A}">
                    <a16:rowId xmlns:a16="http://schemas.microsoft.com/office/drawing/2014/main" val="3611380515"/>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Arial"/>
                          <a:ea typeface="+mn-ea"/>
                          <a:cs typeface="+mn-cs"/>
                          <a:sym typeface="Arial"/>
                        </a:rPr>
                        <a:t>Flashrom</a:t>
                      </a:r>
                      <a:endParaRPr lang="en-GB" sz="2000" b="0" i="0" u="none" strike="noStrike" cap="none">
                        <a:solidFill>
                          <a:schemeClr val="tx1"/>
                        </a:solidFill>
                        <a:effectLst/>
                        <a:latin typeface="Arial"/>
                        <a:ea typeface="+mn-ea"/>
                        <a:cs typeface="+mn-cs"/>
                        <a:sym typeface="Arial"/>
                      </a:endParaRP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Arial"/>
                          <a:ea typeface="+mn-ea"/>
                          <a:cs typeface="+mn-cs"/>
                          <a:sym typeface="Arial"/>
                        </a:rPr>
                        <a:t>Phần</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mềm</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để</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đọc</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ghi</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kiểm</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tra</a:t>
                      </a:r>
                      <a:r>
                        <a:rPr lang="en-GB" sz="2000" b="0" i="0" u="none" strike="noStrike" cap="none">
                          <a:solidFill>
                            <a:schemeClr val="tx1"/>
                          </a:solidFill>
                          <a:effectLst/>
                          <a:latin typeface="Arial"/>
                          <a:ea typeface="+mn-ea"/>
                          <a:cs typeface="+mn-cs"/>
                          <a:sym typeface="Arial"/>
                        </a:rPr>
                        <a:t> ROM BIOS </a:t>
                      </a:r>
                      <a:r>
                        <a:rPr lang="en-GB" sz="2000" b="0" i="0" u="none" strike="noStrike" cap="none" err="1">
                          <a:solidFill>
                            <a:schemeClr val="tx1"/>
                          </a:solidFill>
                          <a:effectLst/>
                          <a:latin typeface="Arial"/>
                          <a:ea typeface="+mn-ea"/>
                          <a:cs typeface="+mn-cs"/>
                          <a:sym typeface="Arial"/>
                        </a:rPr>
                        <a:t>và</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các</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loại</a:t>
                      </a:r>
                      <a:r>
                        <a:rPr lang="en-GB" sz="2000" b="0" i="0" u="none" strike="noStrike" cap="none">
                          <a:solidFill>
                            <a:schemeClr val="tx1"/>
                          </a:solidFill>
                          <a:effectLst/>
                          <a:latin typeface="Arial"/>
                          <a:ea typeface="+mn-ea"/>
                          <a:cs typeface="+mn-cs"/>
                          <a:sym typeface="Arial"/>
                        </a:rPr>
                        <a:t> chip </a:t>
                      </a:r>
                      <a:r>
                        <a:rPr lang="en-GB" sz="2000" b="0" i="0" u="none" strike="noStrike" cap="none" err="1">
                          <a:solidFill>
                            <a:schemeClr val="tx1"/>
                          </a:solidFill>
                          <a:effectLst/>
                          <a:latin typeface="Arial"/>
                          <a:ea typeface="+mn-ea"/>
                          <a:cs typeface="+mn-cs"/>
                          <a:sym typeface="Arial"/>
                        </a:rPr>
                        <a:t>nhớ</a:t>
                      </a:r>
                      <a:r>
                        <a:rPr lang="en-GB" sz="2000" b="0" i="0" u="none" strike="noStrike" cap="none">
                          <a:solidFill>
                            <a:schemeClr val="tx1"/>
                          </a:solidFill>
                          <a:effectLst/>
                          <a:latin typeface="Arial"/>
                          <a:ea typeface="+mn-ea"/>
                          <a:cs typeface="+mn-cs"/>
                          <a:sym typeface="Arial"/>
                        </a:rPr>
                        <a:t> flash qua SPI, I2C </a:t>
                      </a:r>
                      <a:r>
                        <a:rPr lang="en-GB" sz="2000" b="0" i="0" u="none" strike="noStrike" cap="none" err="1">
                          <a:solidFill>
                            <a:schemeClr val="tx1"/>
                          </a:solidFill>
                          <a:effectLst/>
                          <a:latin typeface="Arial"/>
                          <a:ea typeface="+mn-ea"/>
                          <a:cs typeface="+mn-cs"/>
                          <a:sym typeface="Arial"/>
                        </a:rPr>
                        <a:t>hoặc</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lập</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trình</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viên</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ngoại</a:t>
                      </a:r>
                      <a:r>
                        <a:rPr lang="en-GB" sz="2000" b="0" i="0" u="none" strike="noStrike" cap="none">
                          <a:solidFill>
                            <a:schemeClr val="tx1"/>
                          </a:solidFill>
                          <a:effectLst/>
                          <a:latin typeface="Arial"/>
                          <a:ea typeface="+mn-ea"/>
                          <a:cs typeface="+mn-cs"/>
                          <a:sym typeface="Arial"/>
                        </a:rPr>
                        <a:t> vi.</a:t>
                      </a:r>
                    </a:p>
                  </a:txBody>
                  <a:tcPr anchor="ctr"/>
                </a:tc>
                <a:extLst>
                  <a:ext uri="{0D108BD9-81ED-4DB2-BD59-A6C34878D82A}">
                    <a16:rowId xmlns:a16="http://schemas.microsoft.com/office/drawing/2014/main" val="2678999691"/>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Arial"/>
                          <a:ea typeface="+mn-ea"/>
                          <a:cs typeface="+mn-cs"/>
                          <a:sym typeface="Arial"/>
                        </a:rPr>
                        <a:t>Minicom</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Arial"/>
                          <a:ea typeface="+mn-ea"/>
                          <a:cs typeface="+mn-cs"/>
                          <a:sym typeface="Arial"/>
                        </a:rPr>
                        <a:t>Trình terminal </a:t>
                      </a:r>
                      <a:r>
                        <a:rPr lang="en-GB" sz="2000" b="0" i="0" u="none" strike="noStrike" cap="none" err="1">
                          <a:solidFill>
                            <a:schemeClr val="tx1"/>
                          </a:solidFill>
                          <a:effectLst/>
                          <a:latin typeface="Arial"/>
                          <a:ea typeface="+mn-ea"/>
                          <a:cs typeface="+mn-cs"/>
                          <a:sym typeface="Arial"/>
                        </a:rPr>
                        <a:t>dạng</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dòng</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lệnh</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trên</a:t>
                      </a:r>
                      <a:r>
                        <a:rPr lang="en-GB" sz="2000" b="0" i="0" u="none" strike="noStrike" cap="none">
                          <a:solidFill>
                            <a:schemeClr val="tx1"/>
                          </a:solidFill>
                          <a:effectLst/>
                          <a:latin typeface="Arial"/>
                          <a:ea typeface="+mn-ea"/>
                          <a:cs typeface="+mn-cs"/>
                          <a:sym typeface="Arial"/>
                        </a:rPr>
                        <a:t> Linux </a:t>
                      </a:r>
                      <a:r>
                        <a:rPr lang="en-GB" sz="2000" b="0" i="0" u="none" strike="noStrike" cap="none" err="1">
                          <a:solidFill>
                            <a:schemeClr val="tx1"/>
                          </a:solidFill>
                          <a:effectLst/>
                          <a:latin typeface="Arial"/>
                          <a:ea typeface="+mn-ea"/>
                          <a:cs typeface="+mn-cs"/>
                          <a:sym typeface="Arial"/>
                        </a:rPr>
                        <a:t>dùng</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để</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giao</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tiếp</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với</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cổng</a:t>
                      </a:r>
                      <a:r>
                        <a:rPr lang="en-GB" sz="2000" b="0" i="0" u="none" strike="noStrike" cap="none">
                          <a:solidFill>
                            <a:schemeClr val="tx1"/>
                          </a:solidFill>
                          <a:effectLst/>
                          <a:latin typeface="Arial"/>
                          <a:ea typeface="+mn-ea"/>
                          <a:cs typeface="+mn-cs"/>
                          <a:sym typeface="Arial"/>
                        </a:rPr>
                        <a:t> serial (RS-232, UART).</a:t>
                      </a:r>
                    </a:p>
                  </a:txBody>
                  <a:tcPr anchor="ctr"/>
                </a:tc>
                <a:extLst>
                  <a:ext uri="{0D108BD9-81ED-4DB2-BD59-A6C34878D82A}">
                    <a16:rowId xmlns:a16="http://schemas.microsoft.com/office/drawing/2014/main" val="4226767042"/>
                  </a:ext>
                </a:extLst>
              </a:tr>
              <a:tr h="525162">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Arial"/>
                          <a:ea typeface="+mn-ea"/>
                          <a:cs typeface="+mn-cs"/>
                          <a:sym typeface="Arial"/>
                        </a:rPr>
                        <a:t>Screen</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b="0" i="0" u="none" strike="noStrike" cap="none" dirty="0">
                          <a:solidFill>
                            <a:schemeClr val="tx1"/>
                          </a:solidFill>
                          <a:effectLst/>
                          <a:latin typeface="Arial"/>
                          <a:ea typeface="+mn-ea"/>
                          <a:cs typeface="+mn-cs"/>
                          <a:sym typeface="Arial"/>
                        </a:rPr>
                        <a:t>Một terminal multiplexer đơn giản, có thể dùng để mở và quản lý các phiên kết nối serial như Minicom.</a:t>
                      </a:r>
                    </a:p>
                  </a:txBody>
                  <a:tcPr anchor="ctr"/>
                </a:tc>
                <a:extLst>
                  <a:ext uri="{0D108BD9-81ED-4DB2-BD59-A6C34878D82A}">
                    <a16:rowId xmlns:a16="http://schemas.microsoft.com/office/drawing/2014/main" val="3300584010"/>
                  </a:ext>
                </a:extLst>
              </a:tr>
            </a:tbl>
          </a:graphicData>
        </a:graphic>
      </p:graphicFrame>
    </p:spTree>
    <p:extLst>
      <p:ext uri="{BB962C8B-B14F-4D97-AF65-F5344CB8AC3E}">
        <p14:creationId xmlns:p14="http://schemas.microsoft.com/office/powerpoint/2010/main" val="415673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54E5D8-B86C-0860-BE03-3DE353F15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551740-D76F-088B-B66D-3F205884E9F5}"/>
              </a:ext>
            </a:extLst>
          </p:cNvPr>
          <p:cNvSpPr>
            <a:spLocks noGrp="1"/>
          </p:cNvSpPr>
          <p:nvPr>
            <p:ph type="title"/>
          </p:nvPr>
        </p:nvSpPr>
        <p:spPr/>
        <p:txBody>
          <a:bodyPr/>
          <a:lstStyle/>
          <a:p>
            <a:r>
              <a:rPr lang="en-US"/>
              <a:t>Software Tools - Firmware</a:t>
            </a:r>
          </a:p>
        </p:txBody>
      </p:sp>
      <p:graphicFrame>
        <p:nvGraphicFramePr>
          <p:cNvPr id="6" name="Table 5">
            <a:extLst>
              <a:ext uri="{FF2B5EF4-FFF2-40B4-BE49-F238E27FC236}">
                <a16:creationId xmlns:a16="http://schemas.microsoft.com/office/drawing/2014/main" id="{75E19FA0-4E2E-C574-04B5-A416BD3A8BD4}"/>
              </a:ext>
            </a:extLst>
          </p:cNvPr>
          <p:cNvGraphicFramePr>
            <a:graphicFrameLocks noGrp="1"/>
          </p:cNvGraphicFramePr>
          <p:nvPr>
            <p:extLst>
              <p:ext uri="{D42A27DB-BD31-4B8C-83A1-F6EECF244321}">
                <p14:modId xmlns:p14="http://schemas.microsoft.com/office/powerpoint/2010/main" val="3684095243"/>
              </p:ext>
            </p:extLst>
          </p:nvPr>
        </p:nvGraphicFramePr>
        <p:xfrm>
          <a:off x="0" y="1201817"/>
          <a:ext cx="9143998" cy="2826134"/>
        </p:xfrm>
        <a:graphic>
          <a:graphicData uri="http://schemas.openxmlformats.org/drawingml/2006/table">
            <a:tbl>
              <a:tblPr bandRow="1">
                <a:tableStyleId>{5940675A-B579-460E-94D1-54222C63F5DA}</a:tableStyleId>
              </a:tblPr>
              <a:tblGrid>
                <a:gridCol w="1776283">
                  <a:extLst>
                    <a:ext uri="{9D8B030D-6E8A-4147-A177-3AD203B41FA5}">
                      <a16:colId xmlns:a16="http://schemas.microsoft.com/office/drawing/2014/main" val="1463631808"/>
                    </a:ext>
                  </a:extLst>
                </a:gridCol>
                <a:gridCol w="7367715">
                  <a:extLst>
                    <a:ext uri="{9D8B030D-6E8A-4147-A177-3AD203B41FA5}">
                      <a16:colId xmlns:a16="http://schemas.microsoft.com/office/drawing/2014/main" val="4106860692"/>
                    </a:ext>
                  </a:extLst>
                </a:gridCol>
              </a:tblGrid>
              <a:tr h="0">
                <a:tc>
                  <a:txBody>
                    <a:bodyPr/>
                    <a:lstStyle/>
                    <a:p>
                      <a:pPr marR="0" algn="ctr" rtl="0" fontAlgn="base">
                        <a:lnSpc>
                          <a:spcPts val="1568"/>
                        </a:lnSpc>
                        <a:spcBef>
                          <a:spcPts val="300"/>
                        </a:spcBef>
                        <a:spcAft>
                          <a:spcPts val="0"/>
                        </a:spcAft>
                        <a:buClr>
                          <a:srgbClr val="000000"/>
                        </a:buClr>
                        <a:buFont typeface="Arial"/>
                        <a:buNone/>
                      </a:pPr>
                      <a:r>
                        <a:rPr lang="en-GB" sz="2000" b="1" u="none" strike="noStrike" cap="none">
                          <a:solidFill>
                            <a:schemeClr val="tx1"/>
                          </a:solidFill>
                          <a:effectLst/>
                          <a:sym typeface="Arial"/>
                        </a:rPr>
                        <a:t>Công </a:t>
                      </a:r>
                      <a:r>
                        <a:rPr lang="en-GB" sz="2000" b="1" u="none" strike="noStrike" cap="none" err="1">
                          <a:solidFill>
                            <a:schemeClr val="tx1"/>
                          </a:solidFill>
                          <a:effectLst/>
                          <a:sym typeface="Arial"/>
                        </a:rPr>
                        <a:t>cụ</a:t>
                      </a:r>
                    </a:p>
                  </a:txBody>
                  <a:tcPr anchor="ctr"/>
                </a:tc>
                <a:tc>
                  <a:txBody>
                    <a:bodyPr/>
                    <a:lstStyle/>
                    <a:p>
                      <a:pPr marR="0" algn="ctr" rtl="0" fontAlgn="base">
                        <a:lnSpc>
                          <a:spcPts val="1568"/>
                        </a:lnSpc>
                        <a:spcBef>
                          <a:spcPts val="300"/>
                        </a:spcBef>
                        <a:spcAft>
                          <a:spcPts val="0"/>
                        </a:spcAft>
                        <a:buClr>
                          <a:srgbClr val="000000"/>
                        </a:buClr>
                        <a:buFont typeface="Arial"/>
                        <a:buNone/>
                      </a:pPr>
                      <a:r>
                        <a:rPr lang="en-GB" sz="2000" b="1" u="none" strike="noStrike" cap="none">
                          <a:solidFill>
                            <a:schemeClr val="tx1"/>
                          </a:solidFill>
                          <a:effectLst/>
                          <a:sym typeface="Arial"/>
                        </a:rPr>
                        <a:t>Mô </a:t>
                      </a:r>
                      <a:r>
                        <a:rPr lang="en-GB" sz="2000" b="1" u="none" strike="noStrike" cap="none" err="1">
                          <a:solidFill>
                            <a:schemeClr val="tx1"/>
                          </a:solidFill>
                          <a:effectLst/>
                          <a:sym typeface="Arial"/>
                        </a:rPr>
                        <a:t>tả</a:t>
                      </a:r>
                      <a:r>
                        <a:rPr lang="en-GB" sz="2000" b="1" u="none" strike="noStrike" cap="none">
                          <a:solidFill>
                            <a:schemeClr val="tx1"/>
                          </a:solidFill>
                          <a:effectLst/>
                          <a:sym typeface="Arial"/>
                        </a:rPr>
                        <a:t> </a:t>
                      </a:r>
                      <a:r>
                        <a:rPr lang="en-GB" sz="2000" b="1" u="none" strike="noStrike" cap="none" err="1">
                          <a:solidFill>
                            <a:schemeClr val="tx1"/>
                          </a:solidFill>
                          <a:effectLst/>
                          <a:sym typeface="Arial"/>
                        </a:rPr>
                        <a:t>chức</a:t>
                      </a:r>
                      <a:r>
                        <a:rPr lang="en-GB" sz="2000" b="1" u="none" strike="noStrike" cap="none">
                          <a:solidFill>
                            <a:schemeClr val="tx1"/>
                          </a:solidFill>
                          <a:effectLst/>
                          <a:sym typeface="Arial"/>
                        </a:rPr>
                        <a:t> </a:t>
                      </a:r>
                      <a:r>
                        <a:rPr lang="en-GB" sz="2000" b="1" u="none" strike="noStrike" cap="none" err="1">
                          <a:solidFill>
                            <a:schemeClr val="tx1"/>
                          </a:solidFill>
                          <a:effectLst/>
                          <a:sym typeface="Arial"/>
                        </a:rPr>
                        <a:t>năng</a:t>
                      </a:r>
                    </a:p>
                  </a:txBody>
                  <a:tcPr anchor="ctr"/>
                </a:tc>
                <a:extLst>
                  <a:ext uri="{0D108BD9-81ED-4DB2-BD59-A6C34878D82A}">
                    <a16:rowId xmlns:a16="http://schemas.microsoft.com/office/drawing/2014/main" val="72246685"/>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err="1">
                          <a:solidFill>
                            <a:schemeClr val="tx1"/>
                          </a:solidFill>
                          <a:effectLst/>
                          <a:sym typeface="Arial"/>
                        </a:rPr>
                        <a:t>Binwalk</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u="none" strike="noStrike" cap="none">
                          <a:solidFill>
                            <a:schemeClr val="tx1"/>
                          </a:solidFill>
                          <a:effectLst/>
                          <a:sym typeface="Arial"/>
                        </a:rPr>
                        <a:t>Dùng để phân tích </a:t>
                      </a:r>
                      <a:r>
                        <a:rPr lang="vi-VN" sz="2000" u="none" strike="noStrike" cap="none" err="1">
                          <a:solidFill>
                            <a:schemeClr val="tx1"/>
                          </a:solidFill>
                          <a:effectLst/>
                          <a:sym typeface="Arial"/>
                        </a:rPr>
                        <a:t>file</a:t>
                      </a:r>
                      <a:r>
                        <a:rPr lang="vi-VN" sz="2000" u="none" strike="noStrike" cap="none">
                          <a:solidFill>
                            <a:schemeClr val="tx1"/>
                          </a:solidFill>
                          <a:effectLst/>
                          <a:sym typeface="Arial"/>
                        </a:rPr>
                        <a:t> </a:t>
                      </a:r>
                      <a:r>
                        <a:rPr lang="vi-VN" sz="2000" u="none" strike="noStrike" cap="none" err="1">
                          <a:solidFill>
                            <a:schemeClr val="tx1"/>
                          </a:solidFill>
                          <a:effectLst/>
                          <a:sym typeface="Arial"/>
                        </a:rPr>
                        <a:t>firmware</a:t>
                      </a:r>
                      <a:r>
                        <a:rPr lang="vi-VN" sz="2000" u="none" strike="noStrike" cap="none">
                          <a:solidFill>
                            <a:schemeClr val="tx1"/>
                          </a:solidFill>
                          <a:effectLst/>
                          <a:sym typeface="Arial"/>
                        </a:rPr>
                        <a:t>, trích xuất các định dạng nhúng (như </a:t>
                      </a:r>
                      <a:r>
                        <a:rPr lang="vi-VN" sz="2000" u="none" strike="noStrike" cap="none" err="1">
                          <a:solidFill>
                            <a:schemeClr val="tx1"/>
                          </a:solidFill>
                          <a:effectLst/>
                          <a:sym typeface="Arial"/>
                        </a:rPr>
                        <a:t>squashfs</a:t>
                      </a:r>
                      <a:r>
                        <a:rPr lang="vi-VN" sz="2000" u="none" strike="noStrike" cap="none">
                          <a:solidFill>
                            <a:schemeClr val="tx1"/>
                          </a:solidFill>
                          <a:effectLst/>
                          <a:sym typeface="Arial"/>
                        </a:rPr>
                        <a:t>, JFFS2).</a:t>
                      </a:r>
                    </a:p>
                  </a:txBody>
                  <a:tcPr anchor="ctr"/>
                </a:tc>
                <a:extLst>
                  <a:ext uri="{0D108BD9-81ED-4DB2-BD59-A6C34878D82A}">
                    <a16:rowId xmlns:a16="http://schemas.microsoft.com/office/drawing/2014/main" val="3581507591"/>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a:solidFill>
                            <a:schemeClr val="tx1"/>
                          </a:solidFill>
                          <a:effectLst/>
                          <a:sym typeface="Arial"/>
                        </a:rPr>
                        <a:t>Strings</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err="1">
                          <a:solidFill>
                            <a:schemeClr val="tx1"/>
                          </a:solidFill>
                          <a:effectLst/>
                          <a:sym typeface="Arial"/>
                        </a:rPr>
                        <a:t>Tìm</a:t>
                      </a:r>
                      <a:r>
                        <a:rPr lang="en-GB" sz="2000" u="none" strike="noStrike" cap="none">
                          <a:solidFill>
                            <a:schemeClr val="tx1"/>
                          </a:solidFill>
                          <a:effectLst/>
                          <a:sym typeface="Arial"/>
                        </a:rPr>
                        <a:t> </a:t>
                      </a:r>
                      <a:r>
                        <a:rPr lang="en-GB" sz="2000" u="none" strike="noStrike" cap="none" err="1">
                          <a:solidFill>
                            <a:schemeClr val="tx1"/>
                          </a:solidFill>
                          <a:effectLst/>
                          <a:sym typeface="Arial"/>
                        </a:rPr>
                        <a:t>các</a:t>
                      </a:r>
                      <a:r>
                        <a:rPr lang="en-GB" sz="2000" u="none" strike="noStrike" cap="none">
                          <a:solidFill>
                            <a:schemeClr val="tx1"/>
                          </a:solidFill>
                          <a:effectLst/>
                          <a:sym typeface="Arial"/>
                        </a:rPr>
                        <a:t> </a:t>
                      </a:r>
                      <a:r>
                        <a:rPr lang="en-GB" sz="2000" u="none" strike="noStrike" cap="none" err="1">
                          <a:solidFill>
                            <a:schemeClr val="tx1"/>
                          </a:solidFill>
                          <a:effectLst/>
                          <a:sym typeface="Arial"/>
                        </a:rPr>
                        <a:t>chuỗi</a:t>
                      </a:r>
                      <a:r>
                        <a:rPr lang="en-GB" sz="2000" u="none" strike="noStrike" cap="none">
                          <a:solidFill>
                            <a:schemeClr val="tx1"/>
                          </a:solidFill>
                          <a:effectLst/>
                          <a:sym typeface="Arial"/>
                        </a:rPr>
                        <a:t> ASCII </a:t>
                      </a:r>
                      <a:r>
                        <a:rPr lang="en-GB" sz="2000" u="none" strike="noStrike" cap="none" err="1">
                          <a:solidFill>
                            <a:schemeClr val="tx1"/>
                          </a:solidFill>
                          <a:effectLst/>
                          <a:sym typeface="Arial"/>
                        </a:rPr>
                        <a:t>hoặc</a:t>
                      </a:r>
                      <a:r>
                        <a:rPr lang="en-GB" sz="2000" u="none" strike="noStrike" cap="none">
                          <a:solidFill>
                            <a:schemeClr val="tx1"/>
                          </a:solidFill>
                          <a:effectLst/>
                          <a:sym typeface="Arial"/>
                        </a:rPr>
                        <a:t> Unicode </a:t>
                      </a:r>
                      <a:r>
                        <a:rPr lang="en-GB" sz="2000" u="none" strike="noStrike" cap="none" err="1">
                          <a:solidFill>
                            <a:schemeClr val="tx1"/>
                          </a:solidFill>
                          <a:effectLst/>
                          <a:sym typeface="Arial"/>
                        </a:rPr>
                        <a:t>trong</a:t>
                      </a:r>
                      <a:r>
                        <a:rPr lang="en-GB" sz="2000" u="none" strike="noStrike" cap="none">
                          <a:solidFill>
                            <a:schemeClr val="tx1"/>
                          </a:solidFill>
                          <a:effectLst/>
                          <a:sym typeface="Arial"/>
                        </a:rPr>
                        <a:t> file </a:t>
                      </a:r>
                      <a:r>
                        <a:rPr lang="en-GB" sz="2000" u="none" strike="noStrike" cap="none" err="1">
                          <a:solidFill>
                            <a:schemeClr val="tx1"/>
                          </a:solidFill>
                          <a:effectLst/>
                          <a:sym typeface="Arial"/>
                        </a:rPr>
                        <a:t>nhị</a:t>
                      </a:r>
                      <a:r>
                        <a:rPr lang="en-GB" sz="2000" u="none" strike="noStrike" cap="none">
                          <a:solidFill>
                            <a:schemeClr val="tx1"/>
                          </a:solidFill>
                          <a:effectLst/>
                          <a:sym typeface="Arial"/>
                        </a:rPr>
                        <a:t> </a:t>
                      </a:r>
                      <a:r>
                        <a:rPr lang="en-GB" sz="2000" u="none" strike="noStrike" cap="none" err="1">
                          <a:solidFill>
                            <a:schemeClr val="tx1"/>
                          </a:solidFill>
                          <a:effectLst/>
                          <a:sym typeface="Arial"/>
                        </a:rPr>
                        <a:t>phân</a:t>
                      </a:r>
                      <a:r>
                        <a:rPr lang="en-GB" sz="2000" u="none" strike="noStrike" cap="none">
                          <a:solidFill>
                            <a:schemeClr val="tx1"/>
                          </a:solidFill>
                          <a:effectLst/>
                          <a:sym typeface="Arial"/>
                        </a:rPr>
                        <a:t> </a:t>
                      </a:r>
                      <a:r>
                        <a:rPr lang="en-GB" sz="2000" u="none" strike="noStrike" cap="none" err="1">
                          <a:solidFill>
                            <a:schemeClr val="tx1"/>
                          </a:solidFill>
                          <a:effectLst/>
                          <a:sym typeface="Arial"/>
                        </a:rPr>
                        <a:t>để</a:t>
                      </a:r>
                      <a:r>
                        <a:rPr lang="en-GB" sz="2000" u="none" strike="noStrike" cap="none">
                          <a:solidFill>
                            <a:schemeClr val="tx1"/>
                          </a:solidFill>
                          <a:effectLst/>
                          <a:sym typeface="Arial"/>
                        </a:rPr>
                        <a:t> </a:t>
                      </a:r>
                      <a:r>
                        <a:rPr lang="en-GB" sz="2000" u="none" strike="noStrike" cap="none" err="1">
                          <a:solidFill>
                            <a:schemeClr val="tx1"/>
                          </a:solidFill>
                          <a:effectLst/>
                          <a:sym typeface="Arial"/>
                        </a:rPr>
                        <a:t>xem</a:t>
                      </a:r>
                      <a:r>
                        <a:rPr lang="en-GB" sz="2000" u="none" strike="noStrike" cap="none">
                          <a:solidFill>
                            <a:schemeClr val="tx1"/>
                          </a:solidFill>
                          <a:effectLst/>
                          <a:sym typeface="Arial"/>
                        </a:rPr>
                        <a:t> </a:t>
                      </a:r>
                      <a:r>
                        <a:rPr lang="en-GB" sz="2000" u="none" strike="noStrike" cap="none" err="1">
                          <a:solidFill>
                            <a:schemeClr val="tx1"/>
                          </a:solidFill>
                          <a:effectLst/>
                          <a:sym typeface="Arial"/>
                        </a:rPr>
                        <a:t>thông</a:t>
                      </a:r>
                      <a:r>
                        <a:rPr lang="en-GB" sz="2000" u="none" strike="noStrike" cap="none">
                          <a:solidFill>
                            <a:schemeClr val="tx1"/>
                          </a:solidFill>
                          <a:effectLst/>
                          <a:sym typeface="Arial"/>
                        </a:rPr>
                        <a:t> tin </a:t>
                      </a:r>
                      <a:r>
                        <a:rPr lang="en-GB" sz="2000" u="none" strike="noStrike" cap="none" err="1">
                          <a:solidFill>
                            <a:schemeClr val="tx1"/>
                          </a:solidFill>
                          <a:effectLst/>
                          <a:sym typeface="Arial"/>
                        </a:rPr>
                        <a:t>ẩn</a:t>
                      </a:r>
                      <a:r>
                        <a:rPr lang="en-GB" sz="2000" u="none" strike="noStrike" cap="none">
                          <a:solidFill>
                            <a:schemeClr val="tx1"/>
                          </a:solidFill>
                          <a:effectLst/>
                          <a:sym typeface="Arial"/>
                        </a:rPr>
                        <a:t>, </a:t>
                      </a:r>
                      <a:r>
                        <a:rPr lang="en-GB" sz="2000" u="none" strike="noStrike" cap="none" err="1">
                          <a:solidFill>
                            <a:schemeClr val="tx1"/>
                          </a:solidFill>
                          <a:effectLst/>
                          <a:sym typeface="Arial"/>
                        </a:rPr>
                        <a:t>mật</a:t>
                      </a:r>
                      <a:r>
                        <a:rPr lang="en-GB" sz="2000" u="none" strike="noStrike" cap="none">
                          <a:solidFill>
                            <a:schemeClr val="tx1"/>
                          </a:solidFill>
                          <a:effectLst/>
                          <a:sym typeface="Arial"/>
                        </a:rPr>
                        <a:t> </a:t>
                      </a:r>
                      <a:r>
                        <a:rPr lang="en-GB" sz="2000" u="none" strike="noStrike" cap="none" err="1">
                          <a:solidFill>
                            <a:schemeClr val="tx1"/>
                          </a:solidFill>
                          <a:effectLst/>
                          <a:sym typeface="Arial"/>
                        </a:rPr>
                        <a:t>khẩu</a:t>
                      </a:r>
                      <a:r>
                        <a:rPr lang="en-GB" sz="2000" u="none" strike="noStrike" cap="none">
                          <a:solidFill>
                            <a:schemeClr val="tx1"/>
                          </a:solidFill>
                          <a:effectLst/>
                          <a:sym typeface="Arial"/>
                        </a:rPr>
                        <a:t>, URL, v.v.</a:t>
                      </a:r>
                    </a:p>
                  </a:txBody>
                  <a:tcPr anchor="ctr"/>
                </a:tc>
                <a:extLst>
                  <a:ext uri="{0D108BD9-81ED-4DB2-BD59-A6C34878D82A}">
                    <a16:rowId xmlns:a16="http://schemas.microsoft.com/office/drawing/2014/main" val="2328725062"/>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a:solidFill>
                            <a:schemeClr val="tx1"/>
                          </a:solidFill>
                          <a:effectLst/>
                          <a:sym typeface="Arial"/>
                        </a:rPr>
                        <a:t>IDA Pro</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u="none" strike="noStrike" cap="none">
                          <a:solidFill>
                            <a:schemeClr val="tx1"/>
                          </a:solidFill>
                          <a:effectLst/>
                          <a:sym typeface="Arial"/>
                        </a:rPr>
                        <a:t>Trình phân tích ngược (</a:t>
                      </a:r>
                      <a:r>
                        <a:rPr lang="vi-VN" sz="2000" u="none" strike="noStrike" cap="none" err="1">
                          <a:solidFill>
                            <a:schemeClr val="tx1"/>
                          </a:solidFill>
                          <a:effectLst/>
                          <a:sym typeface="Arial"/>
                        </a:rPr>
                        <a:t>disassembler</a:t>
                      </a:r>
                      <a:r>
                        <a:rPr lang="vi-VN" sz="2000" u="none" strike="noStrike" cap="none">
                          <a:solidFill>
                            <a:schemeClr val="tx1"/>
                          </a:solidFill>
                          <a:effectLst/>
                          <a:sym typeface="Arial"/>
                        </a:rPr>
                        <a:t>/</a:t>
                      </a:r>
                      <a:r>
                        <a:rPr lang="vi-VN" sz="2000" u="none" strike="noStrike" cap="none" err="1">
                          <a:solidFill>
                            <a:schemeClr val="tx1"/>
                          </a:solidFill>
                          <a:effectLst/>
                          <a:sym typeface="Arial"/>
                        </a:rPr>
                        <a:t>debugger</a:t>
                      </a:r>
                      <a:r>
                        <a:rPr lang="vi-VN" sz="2000" u="none" strike="noStrike" cap="none">
                          <a:solidFill>
                            <a:schemeClr val="tx1"/>
                          </a:solidFill>
                          <a:effectLst/>
                          <a:sym typeface="Arial"/>
                        </a:rPr>
                        <a:t>) mạnh mẽ, cho phép phân tích các </a:t>
                      </a:r>
                      <a:r>
                        <a:rPr lang="vi-VN" sz="2000" u="none" strike="noStrike" cap="none" err="1">
                          <a:solidFill>
                            <a:schemeClr val="tx1"/>
                          </a:solidFill>
                          <a:effectLst/>
                          <a:sym typeface="Arial"/>
                        </a:rPr>
                        <a:t>file</a:t>
                      </a:r>
                      <a:r>
                        <a:rPr lang="vi-VN" sz="2000" u="none" strike="noStrike" cap="none">
                          <a:solidFill>
                            <a:schemeClr val="tx1"/>
                          </a:solidFill>
                          <a:effectLst/>
                          <a:sym typeface="Arial"/>
                        </a:rPr>
                        <a:t> nhị phân, </a:t>
                      </a:r>
                      <a:r>
                        <a:rPr lang="vi-VN" sz="2000" u="none" strike="noStrike" cap="none" err="1">
                          <a:solidFill>
                            <a:schemeClr val="tx1"/>
                          </a:solidFill>
                          <a:effectLst/>
                          <a:sym typeface="Arial"/>
                        </a:rPr>
                        <a:t>firmware</a:t>
                      </a:r>
                      <a:r>
                        <a:rPr lang="vi-VN" sz="2000" u="none" strike="noStrike" cap="none">
                          <a:solidFill>
                            <a:schemeClr val="tx1"/>
                          </a:solidFill>
                          <a:effectLst/>
                          <a:sym typeface="Arial"/>
                        </a:rPr>
                        <a:t> và mã máy.</a:t>
                      </a:r>
                    </a:p>
                  </a:txBody>
                  <a:tcPr anchor="ctr"/>
                </a:tc>
                <a:extLst>
                  <a:ext uri="{0D108BD9-81ED-4DB2-BD59-A6C34878D82A}">
                    <a16:rowId xmlns:a16="http://schemas.microsoft.com/office/drawing/2014/main" val="1273775744"/>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a:solidFill>
                            <a:schemeClr val="tx1"/>
                          </a:solidFill>
                          <a:effectLst/>
                          <a:sym typeface="Arial"/>
                        </a:rPr>
                        <a:t>Radare2</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u="none" strike="noStrike" cap="none">
                          <a:solidFill>
                            <a:schemeClr val="tx1"/>
                          </a:solidFill>
                          <a:effectLst/>
                          <a:sym typeface="Arial"/>
                        </a:rPr>
                        <a:t>Bộ công cụ mã nguồn mở mạnh mẽ dùng để phân tích ngược, kiểm tra bảo mật, và chỉnh sửa nhị phân.</a:t>
                      </a:r>
                    </a:p>
                  </a:txBody>
                  <a:tcPr anchor="ctr"/>
                </a:tc>
                <a:extLst>
                  <a:ext uri="{0D108BD9-81ED-4DB2-BD59-A6C34878D82A}">
                    <a16:rowId xmlns:a16="http://schemas.microsoft.com/office/drawing/2014/main" val="3035754614"/>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a:solidFill>
                            <a:schemeClr val="tx1"/>
                          </a:solidFill>
                          <a:effectLst/>
                          <a:sym typeface="Arial"/>
                        </a:rPr>
                        <a:t>QEMU</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u="none" strike="noStrike" cap="none">
                          <a:solidFill>
                            <a:schemeClr val="tx1"/>
                          </a:solidFill>
                          <a:effectLst/>
                          <a:sym typeface="Arial"/>
                        </a:rPr>
                        <a:t>Trình giả lập hệ thống và CPU, cho phép chạy </a:t>
                      </a:r>
                      <a:r>
                        <a:rPr lang="vi-VN" sz="2000" u="none" strike="noStrike" cap="none" err="1">
                          <a:solidFill>
                            <a:schemeClr val="tx1"/>
                          </a:solidFill>
                          <a:effectLst/>
                          <a:sym typeface="Arial"/>
                        </a:rPr>
                        <a:t>firmware</a:t>
                      </a:r>
                      <a:r>
                        <a:rPr lang="vi-VN" sz="2000" u="none" strike="noStrike" cap="none">
                          <a:solidFill>
                            <a:schemeClr val="tx1"/>
                          </a:solidFill>
                          <a:effectLst/>
                          <a:sym typeface="Arial"/>
                        </a:rPr>
                        <a:t> hoặc OS nhúng trong môi trường ảo hóa.</a:t>
                      </a:r>
                    </a:p>
                  </a:txBody>
                  <a:tcPr anchor="ctr"/>
                </a:tc>
                <a:extLst>
                  <a:ext uri="{0D108BD9-81ED-4DB2-BD59-A6C34878D82A}">
                    <a16:rowId xmlns:a16="http://schemas.microsoft.com/office/drawing/2014/main" val="3682484106"/>
                  </a:ext>
                </a:extLst>
              </a:tr>
            </a:tbl>
          </a:graphicData>
        </a:graphic>
      </p:graphicFrame>
    </p:spTree>
    <p:extLst>
      <p:ext uri="{BB962C8B-B14F-4D97-AF65-F5344CB8AC3E}">
        <p14:creationId xmlns:p14="http://schemas.microsoft.com/office/powerpoint/2010/main" val="2660694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324A328-3ADE-99A9-D536-352A78B3D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3BB39-3EE9-670A-9610-4BFBCEFF75A3}"/>
              </a:ext>
            </a:extLst>
          </p:cNvPr>
          <p:cNvSpPr>
            <a:spLocks noGrp="1"/>
          </p:cNvSpPr>
          <p:nvPr>
            <p:ph type="title"/>
          </p:nvPr>
        </p:nvSpPr>
        <p:spPr/>
        <p:txBody>
          <a:bodyPr/>
          <a:lstStyle/>
          <a:p>
            <a:r>
              <a:rPr lang="en-US"/>
              <a:t>Software Tools – Radio Security</a:t>
            </a:r>
          </a:p>
        </p:txBody>
      </p:sp>
      <p:graphicFrame>
        <p:nvGraphicFramePr>
          <p:cNvPr id="6" name="Table 5">
            <a:extLst>
              <a:ext uri="{FF2B5EF4-FFF2-40B4-BE49-F238E27FC236}">
                <a16:creationId xmlns:a16="http://schemas.microsoft.com/office/drawing/2014/main" id="{19D74590-398E-99E8-6F32-6DF3DA0BAAB9}"/>
              </a:ext>
            </a:extLst>
          </p:cNvPr>
          <p:cNvGraphicFramePr>
            <a:graphicFrameLocks noGrp="1"/>
          </p:cNvGraphicFramePr>
          <p:nvPr>
            <p:extLst>
              <p:ext uri="{D42A27DB-BD31-4B8C-83A1-F6EECF244321}">
                <p14:modId xmlns:p14="http://schemas.microsoft.com/office/powerpoint/2010/main" val="3945736929"/>
              </p:ext>
            </p:extLst>
          </p:nvPr>
        </p:nvGraphicFramePr>
        <p:xfrm>
          <a:off x="0" y="1383030"/>
          <a:ext cx="9143998" cy="2321245"/>
        </p:xfrm>
        <a:graphic>
          <a:graphicData uri="http://schemas.openxmlformats.org/drawingml/2006/table">
            <a:tbl>
              <a:tblPr bandRow="1">
                <a:tableStyleId>{5940675A-B579-460E-94D1-54222C63F5DA}</a:tableStyleId>
              </a:tblPr>
              <a:tblGrid>
                <a:gridCol w="1977080">
                  <a:extLst>
                    <a:ext uri="{9D8B030D-6E8A-4147-A177-3AD203B41FA5}">
                      <a16:colId xmlns:a16="http://schemas.microsoft.com/office/drawing/2014/main" val="3680771427"/>
                    </a:ext>
                  </a:extLst>
                </a:gridCol>
                <a:gridCol w="7166918">
                  <a:extLst>
                    <a:ext uri="{9D8B030D-6E8A-4147-A177-3AD203B41FA5}">
                      <a16:colId xmlns:a16="http://schemas.microsoft.com/office/drawing/2014/main" val="1521556777"/>
                    </a:ext>
                  </a:extLst>
                </a:gridCol>
              </a:tblGrid>
              <a:tr h="0">
                <a:tc>
                  <a:txBody>
                    <a:bodyPr/>
                    <a:lstStyle/>
                    <a:p>
                      <a:pPr marR="0" lvl="0" algn="ctr" rtl="0">
                        <a:lnSpc>
                          <a:spcPts val="1568"/>
                        </a:lnSpc>
                        <a:spcBef>
                          <a:spcPts val="300"/>
                        </a:spcBef>
                        <a:spcAft>
                          <a:spcPts val="0"/>
                        </a:spcAft>
                        <a:buClr>
                          <a:srgbClr val="000000"/>
                        </a:buClr>
                        <a:buFont typeface="Arial"/>
                        <a:buNone/>
                      </a:pPr>
                      <a:r>
                        <a:rPr lang="en-GB" sz="2000" b="1" i="0" u="none" strike="noStrike" cap="none">
                          <a:solidFill>
                            <a:schemeClr val="tx1"/>
                          </a:solidFill>
                          <a:effectLst/>
                          <a:latin typeface="Arial"/>
                          <a:ea typeface="+mn-ea"/>
                          <a:cs typeface="+mn-cs"/>
                          <a:sym typeface="Arial"/>
                        </a:rPr>
                        <a:t>Công </a:t>
                      </a:r>
                      <a:r>
                        <a:rPr lang="en-GB" sz="2000" b="1" i="0" u="none" strike="noStrike" cap="none" err="1">
                          <a:solidFill>
                            <a:schemeClr val="tx1"/>
                          </a:solidFill>
                          <a:effectLst/>
                          <a:latin typeface="Arial"/>
                          <a:ea typeface="+mn-ea"/>
                          <a:cs typeface="+mn-cs"/>
                          <a:sym typeface="Arial"/>
                        </a:rPr>
                        <a:t>cụ</a:t>
                      </a:r>
                    </a:p>
                  </a:txBody>
                  <a:tcPr anchor="ctr"/>
                </a:tc>
                <a:tc>
                  <a:txBody>
                    <a:bodyPr/>
                    <a:lstStyle/>
                    <a:p>
                      <a:pPr marR="0" lvl="0" algn="ctr" rtl="0">
                        <a:lnSpc>
                          <a:spcPts val="1568"/>
                        </a:lnSpc>
                        <a:spcBef>
                          <a:spcPts val="300"/>
                        </a:spcBef>
                        <a:spcAft>
                          <a:spcPts val="0"/>
                        </a:spcAft>
                        <a:buClr>
                          <a:srgbClr val="000000"/>
                        </a:buClr>
                        <a:buFont typeface="Arial"/>
                        <a:buNone/>
                      </a:pPr>
                      <a:r>
                        <a:rPr lang="en-GB" sz="2000" b="1" i="0" u="none" strike="noStrike" cap="none">
                          <a:solidFill>
                            <a:schemeClr val="tx1"/>
                          </a:solidFill>
                          <a:effectLst/>
                          <a:latin typeface="Arial"/>
                          <a:ea typeface="+mn-ea"/>
                          <a:cs typeface="+mn-cs"/>
                          <a:sym typeface="Arial"/>
                        </a:rPr>
                        <a:t>Mô </a:t>
                      </a:r>
                      <a:r>
                        <a:rPr lang="en-GB" sz="2000" b="1" i="0" u="none" strike="noStrike" cap="none" err="1">
                          <a:solidFill>
                            <a:schemeClr val="tx1"/>
                          </a:solidFill>
                          <a:effectLst/>
                          <a:latin typeface="Arial"/>
                          <a:ea typeface="+mn-ea"/>
                          <a:cs typeface="+mn-cs"/>
                          <a:sym typeface="Arial"/>
                        </a:rPr>
                        <a:t>tả</a:t>
                      </a:r>
                      <a:r>
                        <a:rPr lang="en-GB" sz="2000" b="1" i="0" u="none" strike="noStrike" cap="none">
                          <a:solidFill>
                            <a:schemeClr val="tx1"/>
                          </a:solidFill>
                          <a:effectLst/>
                          <a:latin typeface="Arial"/>
                          <a:ea typeface="+mn-ea"/>
                          <a:cs typeface="+mn-cs"/>
                          <a:sym typeface="Arial"/>
                        </a:rPr>
                        <a:t> </a:t>
                      </a:r>
                      <a:r>
                        <a:rPr lang="en-GB" sz="2000" b="1" i="0" u="none" strike="noStrike" cap="none" err="1">
                          <a:solidFill>
                            <a:schemeClr val="tx1"/>
                          </a:solidFill>
                          <a:effectLst/>
                          <a:latin typeface="Arial"/>
                          <a:ea typeface="+mn-ea"/>
                          <a:cs typeface="+mn-cs"/>
                          <a:sym typeface="Arial"/>
                        </a:rPr>
                        <a:t>chức</a:t>
                      </a:r>
                      <a:r>
                        <a:rPr lang="en-GB" sz="2000" b="1" i="0" u="none" strike="noStrike" cap="none">
                          <a:solidFill>
                            <a:schemeClr val="tx1"/>
                          </a:solidFill>
                          <a:effectLst/>
                          <a:latin typeface="Arial"/>
                          <a:ea typeface="+mn-ea"/>
                          <a:cs typeface="+mn-cs"/>
                          <a:sym typeface="Arial"/>
                        </a:rPr>
                        <a:t> </a:t>
                      </a:r>
                      <a:r>
                        <a:rPr lang="en-GB" sz="2000" b="1" i="0" u="none" strike="noStrike" cap="none" err="1">
                          <a:solidFill>
                            <a:schemeClr val="tx1"/>
                          </a:solidFill>
                          <a:effectLst/>
                          <a:latin typeface="Arial"/>
                          <a:ea typeface="+mn-ea"/>
                          <a:cs typeface="+mn-cs"/>
                          <a:sym typeface="Arial"/>
                        </a:rPr>
                        <a:t>năng</a:t>
                      </a:r>
                    </a:p>
                  </a:txBody>
                  <a:tcPr anchor="ctr"/>
                </a:tc>
                <a:extLst>
                  <a:ext uri="{0D108BD9-81ED-4DB2-BD59-A6C34878D82A}">
                    <a16:rowId xmlns:a16="http://schemas.microsoft.com/office/drawing/2014/main" val="1130825742"/>
                  </a:ext>
                </a:extLst>
              </a:tr>
              <a:tr h="0">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Arial"/>
                          <a:ea typeface="+mn-ea"/>
                          <a:cs typeface="+mn-cs"/>
                          <a:sym typeface="Arial"/>
                        </a:rPr>
                        <a:t>Gatttool</a:t>
                      </a:r>
                      <a:endParaRPr lang="en-GB" sz="2000" b="0" i="0" u="none" strike="noStrike" cap="none">
                        <a:solidFill>
                          <a:schemeClr val="tx1"/>
                        </a:solidFill>
                        <a:effectLst/>
                        <a:latin typeface="Arial"/>
                        <a:ea typeface="+mn-ea"/>
                        <a:cs typeface="+mn-cs"/>
                        <a:sym typeface="Arial"/>
                      </a:endParaRPr>
                    </a:p>
                  </a:txBody>
                  <a:tcPr anchor="ctr"/>
                </a:tc>
                <a:tc>
                  <a:txBody>
                    <a:bodyPr/>
                    <a:lstStyle/>
                    <a:p>
                      <a:pPr marR="0" lvl="0" algn="l" rtl="0">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Arial"/>
                          <a:ea typeface="+mn-ea"/>
                          <a:cs typeface="+mn-cs"/>
                          <a:sym typeface="Arial"/>
                        </a:rPr>
                        <a:t>Giao </a:t>
                      </a:r>
                      <a:r>
                        <a:rPr lang="en-GB" sz="2000" b="0" i="0" u="none" strike="noStrike" cap="none" err="1">
                          <a:solidFill>
                            <a:schemeClr val="tx1"/>
                          </a:solidFill>
                          <a:effectLst/>
                          <a:latin typeface="Arial"/>
                          <a:ea typeface="+mn-ea"/>
                          <a:cs typeface="+mn-cs"/>
                          <a:sym typeface="Arial"/>
                        </a:rPr>
                        <a:t>tiếp</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với</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thiết</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bị</a:t>
                      </a:r>
                      <a:r>
                        <a:rPr lang="en-GB" sz="2000" b="0" i="0" u="none" strike="noStrike" cap="none">
                          <a:solidFill>
                            <a:schemeClr val="tx1"/>
                          </a:solidFill>
                          <a:effectLst/>
                          <a:latin typeface="Arial"/>
                          <a:ea typeface="+mn-ea"/>
                          <a:cs typeface="+mn-cs"/>
                          <a:sym typeface="Arial"/>
                        </a:rPr>
                        <a:t> Bluetooth Low Energy (BLE) </a:t>
                      </a:r>
                      <a:r>
                        <a:rPr lang="en-GB" sz="2000" b="0" i="0" u="none" strike="noStrike" cap="none" err="1">
                          <a:solidFill>
                            <a:schemeClr val="tx1"/>
                          </a:solidFill>
                          <a:effectLst/>
                          <a:latin typeface="Arial"/>
                          <a:ea typeface="+mn-ea"/>
                          <a:cs typeface="+mn-cs"/>
                          <a:sym typeface="Arial"/>
                        </a:rPr>
                        <a:t>bằng</a:t>
                      </a:r>
                      <a:r>
                        <a:rPr lang="en-GB" sz="2000" b="0" i="0" u="none" strike="noStrike" cap="none">
                          <a:solidFill>
                            <a:schemeClr val="tx1"/>
                          </a:solidFill>
                          <a:effectLst/>
                          <a:latin typeface="Arial"/>
                          <a:ea typeface="+mn-ea"/>
                          <a:cs typeface="+mn-cs"/>
                          <a:sym typeface="Arial"/>
                        </a:rPr>
                        <a:t> GATT protocol, </a:t>
                      </a:r>
                      <a:r>
                        <a:rPr lang="en-GB" sz="2000" b="0" i="0" u="none" strike="noStrike" cap="none" err="1">
                          <a:solidFill>
                            <a:schemeClr val="tx1"/>
                          </a:solidFill>
                          <a:effectLst/>
                          <a:latin typeface="Arial"/>
                          <a:ea typeface="+mn-ea"/>
                          <a:cs typeface="+mn-cs"/>
                          <a:sym typeface="Arial"/>
                        </a:rPr>
                        <a:t>dùng</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để</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đọc</a:t>
                      </a:r>
                      <a:r>
                        <a:rPr lang="en-GB" sz="2000" b="0" i="0" u="none" strike="noStrike" cap="none">
                          <a:solidFill>
                            <a:schemeClr val="tx1"/>
                          </a:solidFill>
                          <a:effectLst/>
                          <a:latin typeface="Arial"/>
                          <a:ea typeface="+mn-ea"/>
                          <a:cs typeface="+mn-cs"/>
                          <a:sym typeface="Arial"/>
                        </a:rPr>
                        <a:t>/</a:t>
                      </a:r>
                      <a:r>
                        <a:rPr lang="en-GB" sz="2000" b="0" i="0" u="none" strike="noStrike" cap="none" err="1">
                          <a:solidFill>
                            <a:schemeClr val="tx1"/>
                          </a:solidFill>
                          <a:effectLst/>
                          <a:latin typeface="Arial"/>
                          <a:ea typeface="+mn-ea"/>
                          <a:cs typeface="+mn-cs"/>
                          <a:sym typeface="Arial"/>
                        </a:rPr>
                        <a:t>ghi</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dữ</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liệu</a:t>
                      </a:r>
                      <a:r>
                        <a:rPr lang="en-GB" sz="2000" b="0" i="0" u="none" strike="noStrike" cap="none">
                          <a:solidFill>
                            <a:schemeClr val="tx1"/>
                          </a:solidFill>
                          <a:effectLst/>
                          <a:latin typeface="Arial"/>
                          <a:ea typeface="+mn-ea"/>
                          <a:cs typeface="+mn-cs"/>
                          <a:sym typeface="Arial"/>
                        </a:rPr>
                        <a:t> BLE.</a:t>
                      </a:r>
                    </a:p>
                  </a:txBody>
                  <a:tcPr anchor="ctr"/>
                </a:tc>
                <a:extLst>
                  <a:ext uri="{0D108BD9-81ED-4DB2-BD59-A6C34878D82A}">
                    <a16:rowId xmlns:a16="http://schemas.microsoft.com/office/drawing/2014/main" val="3964649785"/>
                  </a:ext>
                </a:extLst>
              </a:tr>
              <a:tr h="0">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Arial"/>
                          <a:ea typeface="+mn-ea"/>
                          <a:cs typeface="+mn-cs"/>
                          <a:sym typeface="Arial"/>
                        </a:rPr>
                        <a:t>Hcitool</a:t>
                      </a:r>
                      <a:endParaRPr lang="en-GB" sz="2000" b="0" i="0" u="none" strike="noStrike" cap="none">
                        <a:solidFill>
                          <a:schemeClr val="tx1"/>
                        </a:solidFill>
                        <a:effectLst/>
                        <a:latin typeface="Arial"/>
                        <a:ea typeface="+mn-ea"/>
                        <a:cs typeface="+mn-cs"/>
                        <a:sym typeface="Arial"/>
                      </a:endParaRPr>
                    </a:p>
                  </a:txBody>
                  <a:tcPr anchor="ctr"/>
                </a:tc>
                <a:tc>
                  <a:txBody>
                    <a:bodyPr/>
                    <a:lstStyle/>
                    <a:p>
                      <a:pPr marR="0" lvl="0" algn="l" rtl="0">
                        <a:lnSpc>
                          <a:spcPts val="1568"/>
                        </a:lnSpc>
                        <a:spcBef>
                          <a:spcPts val="300"/>
                        </a:spcBef>
                        <a:spcAft>
                          <a:spcPts val="0"/>
                        </a:spcAft>
                        <a:buClr>
                          <a:srgbClr val="000000"/>
                        </a:buClr>
                        <a:buFont typeface="Arial"/>
                        <a:buNone/>
                      </a:pPr>
                      <a:r>
                        <a:rPr lang="vi-VN" sz="2000" b="0" i="0" u="none" strike="noStrike" cap="none">
                          <a:solidFill>
                            <a:schemeClr val="tx1"/>
                          </a:solidFill>
                          <a:effectLst/>
                          <a:latin typeface="Arial"/>
                          <a:ea typeface="+mn-ea"/>
                          <a:cs typeface="+mn-cs"/>
                          <a:sym typeface="Arial"/>
                        </a:rPr>
                        <a:t>Dùng để quét, kết nối, và tương tác với thiết bị </a:t>
                      </a:r>
                      <a:r>
                        <a:rPr lang="vi-VN" sz="2000" b="0" i="0" u="none" strike="noStrike" cap="none" err="1">
                          <a:solidFill>
                            <a:schemeClr val="tx1"/>
                          </a:solidFill>
                          <a:effectLst/>
                          <a:latin typeface="Arial"/>
                          <a:ea typeface="+mn-ea"/>
                          <a:cs typeface="+mn-cs"/>
                          <a:sym typeface="Arial"/>
                        </a:rPr>
                        <a:t>Bluetooth</a:t>
                      </a:r>
                      <a:r>
                        <a:rPr lang="vi-VN" sz="2000" b="0" i="0" u="none" strike="noStrike" cap="none">
                          <a:solidFill>
                            <a:schemeClr val="tx1"/>
                          </a:solidFill>
                          <a:effectLst/>
                          <a:latin typeface="Arial"/>
                          <a:ea typeface="+mn-ea"/>
                          <a:cs typeface="+mn-cs"/>
                          <a:sym typeface="Arial"/>
                        </a:rPr>
                        <a:t> </a:t>
                      </a:r>
                      <a:r>
                        <a:rPr lang="vi-VN" sz="2000" b="0" i="0" u="none" strike="noStrike" cap="none" err="1">
                          <a:solidFill>
                            <a:schemeClr val="tx1"/>
                          </a:solidFill>
                          <a:effectLst/>
                          <a:latin typeface="Arial"/>
                          <a:ea typeface="+mn-ea"/>
                          <a:cs typeface="+mn-cs"/>
                          <a:sym typeface="Arial"/>
                        </a:rPr>
                        <a:t>classic</a:t>
                      </a:r>
                      <a:r>
                        <a:rPr lang="vi-VN" sz="2000" b="0" i="0" u="none" strike="noStrike" cap="none">
                          <a:solidFill>
                            <a:schemeClr val="tx1"/>
                          </a:solidFill>
                          <a:effectLst/>
                          <a:latin typeface="Arial"/>
                          <a:ea typeface="+mn-ea"/>
                          <a:cs typeface="+mn-cs"/>
                          <a:sym typeface="Arial"/>
                        </a:rPr>
                        <a:t>.</a:t>
                      </a:r>
                    </a:p>
                  </a:txBody>
                  <a:tcPr anchor="ctr"/>
                </a:tc>
                <a:extLst>
                  <a:ext uri="{0D108BD9-81ED-4DB2-BD59-A6C34878D82A}">
                    <a16:rowId xmlns:a16="http://schemas.microsoft.com/office/drawing/2014/main" val="2214866426"/>
                  </a:ext>
                </a:extLst>
              </a:tr>
              <a:tr h="0">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Arial"/>
                          <a:ea typeface="+mn-ea"/>
                          <a:cs typeface="+mn-cs"/>
                          <a:sym typeface="Arial"/>
                        </a:rPr>
                        <a:t>GNURadio</a:t>
                      </a:r>
                      <a:endParaRPr lang="en-GB" sz="2000" b="0" i="0" u="none" strike="noStrike" cap="none">
                        <a:solidFill>
                          <a:schemeClr val="tx1"/>
                        </a:solidFill>
                        <a:effectLst/>
                        <a:latin typeface="Arial"/>
                        <a:ea typeface="+mn-ea"/>
                        <a:cs typeface="+mn-cs"/>
                        <a:sym typeface="Arial"/>
                      </a:endParaRPr>
                    </a:p>
                  </a:txBody>
                  <a:tcPr anchor="ctr"/>
                </a:tc>
                <a:tc>
                  <a:txBody>
                    <a:bodyPr/>
                    <a:lstStyle/>
                    <a:p>
                      <a:pPr marR="0" lvl="0" algn="l" rtl="0">
                        <a:lnSpc>
                          <a:spcPts val="1568"/>
                        </a:lnSpc>
                        <a:spcBef>
                          <a:spcPts val="300"/>
                        </a:spcBef>
                        <a:spcAft>
                          <a:spcPts val="0"/>
                        </a:spcAft>
                        <a:buClr>
                          <a:srgbClr val="000000"/>
                        </a:buClr>
                        <a:buFont typeface="Arial"/>
                        <a:buNone/>
                      </a:pPr>
                      <a:r>
                        <a:rPr lang="vi-VN" sz="2000" b="0" i="0" u="none" strike="noStrike" cap="none" err="1">
                          <a:solidFill>
                            <a:schemeClr val="tx1"/>
                          </a:solidFill>
                          <a:effectLst/>
                          <a:latin typeface="Arial"/>
                          <a:ea typeface="+mn-ea"/>
                          <a:cs typeface="+mn-cs"/>
                          <a:sym typeface="Arial"/>
                        </a:rPr>
                        <a:t>Framework</a:t>
                      </a:r>
                      <a:r>
                        <a:rPr lang="vi-VN" sz="2000" b="0" i="0" u="none" strike="noStrike" cap="none">
                          <a:solidFill>
                            <a:schemeClr val="tx1"/>
                          </a:solidFill>
                          <a:effectLst/>
                          <a:latin typeface="Arial"/>
                          <a:ea typeface="+mn-ea"/>
                          <a:cs typeface="+mn-cs"/>
                          <a:sym typeface="Arial"/>
                        </a:rPr>
                        <a:t> mã nguồn mở cho xử lý tín hiệu vô tuyến số (SDR), thường dùng với RTL-SDR, </a:t>
                      </a:r>
                      <a:r>
                        <a:rPr lang="vi-VN" sz="2000" b="0" i="0" u="none" strike="noStrike" cap="none" err="1">
                          <a:solidFill>
                            <a:schemeClr val="tx1"/>
                          </a:solidFill>
                          <a:effectLst/>
                          <a:latin typeface="Arial"/>
                          <a:ea typeface="+mn-ea"/>
                          <a:cs typeface="+mn-cs"/>
                          <a:sym typeface="Arial"/>
                        </a:rPr>
                        <a:t>HackRF</a:t>
                      </a:r>
                      <a:r>
                        <a:rPr lang="vi-VN" sz="2000" b="0" i="0" u="none" strike="noStrike" cap="none">
                          <a:solidFill>
                            <a:schemeClr val="tx1"/>
                          </a:solidFill>
                          <a:effectLst/>
                          <a:latin typeface="Arial"/>
                          <a:ea typeface="+mn-ea"/>
                          <a:cs typeface="+mn-cs"/>
                          <a:sym typeface="Arial"/>
                        </a:rPr>
                        <a:t>,...</a:t>
                      </a:r>
                    </a:p>
                  </a:txBody>
                  <a:tcPr anchor="ctr"/>
                </a:tc>
                <a:extLst>
                  <a:ext uri="{0D108BD9-81ED-4DB2-BD59-A6C34878D82A}">
                    <a16:rowId xmlns:a16="http://schemas.microsoft.com/office/drawing/2014/main" val="4163136119"/>
                  </a:ext>
                </a:extLst>
              </a:tr>
              <a:tr h="0">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Arial"/>
                          <a:ea typeface="+mn-ea"/>
                          <a:cs typeface="+mn-cs"/>
                          <a:sym typeface="Arial"/>
                        </a:rPr>
                        <a:t>Killerbee</a:t>
                      </a:r>
                      <a:endParaRPr lang="en-GB" sz="2000" b="0" i="0" u="none" strike="noStrike" cap="none">
                        <a:solidFill>
                          <a:schemeClr val="tx1"/>
                        </a:solidFill>
                        <a:effectLst/>
                        <a:latin typeface="Arial"/>
                        <a:ea typeface="+mn-ea"/>
                        <a:cs typeface="+mn-cs"/>
                        <a:sym typeface="Arial"/>
                      </a:endParaRPr>
                    </a:p>
                  </a:txBody>
                  <a:tcPr anchor="ctr"/>
                </a:tc>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Arial"/>
                          <a:ea typeface="+mn-ea"/>
                          <a:cs typeface="+mn-cs"/>
                          <a:sym typeface="Arial"/>
                        </a:rPr>
                        <a:t>Bộ</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công</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cụ</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dùng</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để</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kiểm</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tra</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bảo</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mật</a:t>
                      </a:r>
                      <a:r>
                        <a:rPr lang="en-GB" sz="2000" b="0" i="0" u="none" strike="noStrike" cap="none">
                          <a:solidFill>
                            <a:schemeClr val="tx1"/>
                          </a:solidFill>
                          <a:effectLst/>
                          <a:latin typeface="Arial"/>
                          <a:ea typeface="+mn-ea"/>
                          <a:cs typeface="+mn-cs"/>
                          <a:sym typeface="Arial"/>
                        </a:rPr>
                        <a:t> </a:t>
                      </a:r>
                      <a:r>
                        <a:rPr lang="en-GB" sz="2000" b="0" i="0" u="none" strike="noStrike" cap="none" err="1">
                          <a:solidFill>
                            <a:schemeClr val="tx1"/>
                          </a:solidFill>
                          <a:effectLst/>
                          <a:latin typeface="Arial"/>
                          <a:ea typeface="+mn-ea"/>
                          <a:cs typeface="+mn-cs"/>
                          <a:sym typeface="Arial"/>
                        </a:rPr>
                        <a:t>mạng</a:t>
                      </a:r>
                      <a:r>
                        <a:rPr lang="en-GB" sz="2000" b="0" i="0" u="none" strike="noStrike" cap="none">
                          <a:solidFill>
                            <a:schemeClr val="tx1"/>
                          </a:solidFill>
                          <a:effectLst/>
                          <a:latin typeface="Arial"/>
                          <a:ea typeface="+mn-ea"/>
                          <a:cs typeface="+mn-cs"/>
                          <a:sym typeface="Arial"/>
                        </a:rPr>
                        <a:t> ZigBee (802.15.4), bao </a:t>
                      </a:r>
                      <a:r>
                        <a:rPr lang="en-GB" sz="2000" b="0" i="0" u="none" strike="noStrike" cap="none" err="1">
                          <a:solidFill>
                            <a:schemeClr val="tx1"/>
                          </a:solidFill>
                          <a:effectLst/>
                          <a:latin typeface="Arial"/>
                          <a:ea typeface="+mn-ea"/>
                          <a:cs typeface="+mn-cs"/>
                          <a:sym typeface="Arial"/>
                        </a:rPr>
                        <a:t>gồm</a:t>
                      </a:r>
                      <a:r>
                        <a:rPr lang="en-GB" sz="2000" b="0" i="0" u="none" strike="noStrike" cap="none">
                          <a:solidFill>
                            <a:schemeClr val="tx1"/>
                          </a:solidFill>
                          <a:effectLst/>
                          <a:latin typeface="Arial"/>
                          <a:ea typeface="+mn-ea"/>
                          <a:cs typeface="+mn-cs"/>
                          <a:sym typeface="Arial"/>
                        </a:rPr>
                        <a:t> sniffer </a:t>
                      </a:r>
                      <a:r>
                        <a:rPr lang="en-GB" sz="2000" b="0" i="0" u="none" strike="noStrike" cap="none" err="1">
                          <a:solidFill>
                            <a:schemeClr val="tx1"/>
                          </a:solidFill>
                          <a:effectLst/>
                          <a:latin typeface="Arial"/>
                          <a:ea typeface="+mn-ea"/>
                          <a:cs typeface="+mn-cs"/>
                          <a:sym typeface="Arial"/>
                        </a:rPr>
                        <a:t>và</a:t>
                      </a:r>
                      <a:r>
                        <a:rPr lang="en-GB" sz="2000" b="0" i="0" u="none" strike="noStrike" cap="none">
                          <a:solidFill>
                            <a:schemeClr val="tx1"/>
                          </a:solidFill>
                          <a:effectLst/>
                          <a:latin typeface="Arial"/>
                          <a:ea typeface="+mn-ea"/>
                          <a:cs typeface="+mn-cs"/>
                          <a:sym typeface="Arial"/>
                        </a:rPr>
                        <a:t> injector.</a:t>
                      </a:r>
                    </a:p>
                  </a:txBody>
                  <a:tcPr anchor="ctr"/>
                </a:tc>
                <a:extLst>
                  <a:ext uri="{0D108BD9-81ED-4DB2-BD59-A6C34878D82A}">
                    <a16:rowId xmlns:a16="http://schemas.microsoft.com/office/drawing/2014/main" val="3886692720"/>
                  </a:ext>
                </a:extLst>
              </a:tr>
            </a:tbl>
          </a:graphicData>
        </a:graphic>
      </p:graphicFrame>
    </p:spTree>
    <p:extLst>
      <p:ext uri="{BB962C8B-B14F-4D97-AF65-F5344CB8AC3E}">
        <p14:creationId xmlns:p14="http://schemas.microsoft.com/office/powerpoint/2010/main" val="1183673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3C8F8F-2513-630D-41FB-EB3BCECD36B2}"/>
              </a:ext>
            </a:extLst>
          </p:cNvPr>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id="{67E35183-A4E8-47FE-DF86-CAFBC1D7F7C3}"/>
              </a:ext>
            </a:extLst>
          </p:cNvPr>
          <p:cNvSpPr>
            <a:spLocks noGrp="1"/>
          </p:cNvSpPr>
          <p:nvPr>
            <p:ph type="title"/>
          </p:nvPr>
        </p:nvSpPr>
        <p:spPr/>
        <p:txBody>
          <a:bodyPr/>
          <a:lstStyle/>
          <a:p>
            <a:r>
              <a:rPr lang="en-US"/>
              <a:t>Hardware Tools</a:t>
            </a:r>
          </a:p>
        </p:txBody>
      </p:sp>
      <p:pic>
        <p:nvPicPr>
          <p:cNvPr id="4" name="Picture 3" descr="A collage of electronic components&#10;&#10;AI-generated content may be incorrect.">
            <a:extLst>
              <a:ext uri="{FF2B5EF4-FFF2-40B4-BE49-F238E27FC236}">
                <a16:creationId xmlns:a16="http://schemas.microsoft.com/office/drawing/2014/main" id="{027ACAF3-01BB-F0E6-FD21-6C1E886F3DD0}"/>
              </a:ext>
            </a:extLst>
          </p:cNvPr>
          <p:cNvPicPr>
            <a:picLocks noChangeAspect="1"/>
          </p:cNvPicPr>
          <p:nvPr/>
        </p:nvPicPr>
        <p:blipFill>
          <a:blip r:embed="rId3"/>
          <a:stretch>
            <a:fillRect/>
          </a:stretch>
        </p:blipFill>
        <p:spPr>
          <a:xfrm>
            <a:off x="587674" y="1284309"/>
            <a:ext cx="7974042" cy="3340475"/>
          </a:xfrm>
          <a:prstGeom prst="rect">
            <a:avLst/>
          </a:prstGeom>
        </p:spPr>
      </p:pic>
    </p:spTree>
    <p:extLst>
      <p:ext uri="{BB962C8B-B14F-4D97-AF65-F5344CB8AC3E}">
        <p14:creationId xmlns:p14="http://schemas.microsoft.com/office/powerpoint/2010/main" val="746554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E6F2F-BEDE-CEF2-629D-F19E3B745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E148C-60CC-CA59-5C24-24DCAFBD0EF6}"/>
              </a:ext>
            </a:extLst>
          </p:cNvPr>
          <p:cNvSpPr>
            <a:spLocks noGrp="1"/>
          </p:cNvSpPr>
          <p:nvPr>
            <p:ph type="title"/>
          </p:nvPr>
        </p:nvSpPr>
        <p:spPr/>
        <p:txBody>
          <a:bodyPr/>
          <a:lstStyle/>
          <a:p>
            <a:r>
              <a:rPr lang="en-US"/>
              <a:t>Best practices</a:t>
            </a:r>
          </a:p>
        </p:txBody>
      </p:sp>
      <p:sp>
        <p:nvSpPr>
          <p:cNvPr id="6" name="TextBox 5">
            <a:extLst>
              <a:ext uri="{FF2B5EF4-FFF2-40B4-BE49-F238E27FC236}">
                <a16:creationId xmlns:a16="http://schemas.microsoft.com/office/drawing/2014/main" id="{C32ECBAF-918E-4615-3AFC-91A42EB48902}"/>
              </a:ext>
            </a:extLst>
          </p:cNvPr>
          <p:cNvSpPr txBox="1"/>
          <p:nvPr/>
        </p:nvSpPr>
        <p:spPr>
          <a:xfrm>
            <a:off x="314325" y="1285875"/>
            <a:ext cx="851535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000" err="1">
                <a:solidFill>
                  <a:schemeClr val="tx1"/>
                </a:solidFill>
              </a:rPr>
              <a:t>Làm</a:t>
            </a:r>
            <a:r>
              <a:rPr lang="en-US" sz="2000">
                <a:solidFill>
                  <a:schemeClr val="tx1"/>
                </a:solidFill>
              </a:rPr>
              <a:t> </a:t>
            </a:r>
            <a:r>
              <a:rPr lang="en-US" sz="2000" err="1">
                <a:solidFill>
                  <a:schemeClr val="tx1"/>
                </a:solidFill>
              </a:rPr>
              <a:t>cho</a:t>
            </a:r>
            <a:r>
              <a:rPr lang="en-US" sz="2000">
                <a:solidFill>
                  <a:schemeClr val="tx1"/>
                </a:solidFill>
              </a:rPr>
              <a:t> </a:t>
            </a:r>
            <a:r>
              <a:rPr lang="en-US" sz="2000" err="1">
                <a:solidFill>
                  <a:schemeClr val="tx1"/>
                </a:solidFill>
              </a:rPr>
              <a:t>phần</a:t>
            </a:r>
            <a:r>
              <a:rPr lang="en-US" sz="2000">
                <a:solidFill>
                  <a:schemeClr val="tx1"/>
                </a:solidFill>
              </a:rPr>
              <a:t> </a:t>
            </a:r>
            <a:r>
              <a:rPr lang="en-US" sz="2000" err="1">
                <a:solidFill>
                  <a:schemeClr val="tx1"/>
                </a:solidFill>
              </a:rPr>
              <a:t>cứng</a:t>
            </a:r>
            <a:r>
              <a:rPr lang="en-US" sz="2000">
                <a:solidFill>
                  <a:schemeClr val="tx1"/>
                </a:solidFill>
              </a:rPr>
              <a:t> </a:t>
            </a:r>
            <a:r>
              <a:rPr lang="en-US" sz="2000" err="1">
                <a:solidFill>
                  <a:schemeClr val="tx1"/>
                </a:solidFill>
              </a:rPr>
              <a:t>chống</a:t>
            </a:r>
            <a:r>
              <a:rPr lang="en-US" sz="2000">
                <a:solidFill>
                  <a:schemeClr val="tx1"/>
                </a:solidFill>
              </a:rPr>
              <a:t> </a:t>
            </a:r>
            <a:r>
              <a:rPr lang="en-US" sz="2000" err="1">
                <a:solidFill>
                  <a:schemeClr val="tx1"/>
                </a:solidFill>
              </a:rPr>
              <a:t>bị</a:t>
            </a:r>
            <a:r>
              <a:rPr lang="en-US" sz="2000">
                <a:solidFill>
                  <a:schemeClr val="tx1"/>
                </a:solidFill>
              </a:rPr>
              <a:t> can </a:t>
            </a:r>
            <a:r>
              <a:rPr lang="en-US" sz="2000" err="1">
                <a:solidFill>
                  <a:schemeClr val="tx1"/>
                </a:solidFill>
              </a:rPr>
              <a:t>thiệp</a:t>
            </a:r>
            <a:r>
              <a:rPr lang="en-US" sz="2000">
                <a:solidFill>
                  <a:schemeClr val="tx1"/>
                </a:solidFill>
              </a:rPr>
              <a:t> </a:t>
            </a:r>
            <a:r>
              <a:rPr lang="en-US" sz="2000" err="1">
                <a:solidFill>
                  <a:schemeClr val="tx1"/>
                </a:solidFill>
              </a:rPr>
              <a:t>hoặc</a:t>
            </a:r>
            <a:r>
              <a:rPr lang="en-US" sz="2000">
                <a:solidFill>
                  <a:schemeClr val="tx1"/>
                </a:solidFill>
              </a:rPr>
              <a:t> </a:t>
            </a:r>
            <a:r>
              <a:rPr lang="en-US" sz="2000" err="1">
                <a:solidFill>
                  <a:schemeClr val="tx1"/>
                </a:solidFill>
              </a:rPr>
              <a:t>giả</a:t>
            </a:r>
            <a:r>
              <a:rPr lang="en-US" sz="2000">
                <a:solidFill>
                  <a:schemeClr val="tx1"/>
                </a:solidFill>
              </a:rPr>
              <a:t> </a:t>
            </a:r>
            <a:r>
              <a:rPr lang="en-US" sz="2000" err="1">
                <a:solidFill>
                  <a:schemeClr val="tx1"/>
                </a:solidFill>
              </a:rPr>
              <a:t>mạo</a:t>
            </a:r>
            <a:endParaRPr lang="en-US" sz="2000">
              <a:solidFill>
                <a:schemeClr val="tx1"/>
              </a:solidFill>
            </a:endParaRPr>
          </a:p>
          <a:p>
            <a:pPr marL="342900" indent="-342900">
              <a:buChar char="•"/>
            </a:pPr>
            <a:r>
              <a:rPr lang="en-US" sz="2000">
                <a:solidFill>
                  <a:schemeClr val="tx1"/>
                </a:solidFill>
              </a:rPr>
              <a:t>Cung </a:t>
            </a:r>
            <a:r>
              <a:rPr lang="en-US" sz="2000" err="1">
                <a:solidFill>
                  <a:schemeClr val="tx1"/>
                </a:solidFill>
              </a:rPr>
              <a:t>cấp</a:t>
            </a:r>
            <a:r>
              <a:rPr lang="en-US" sz="2000">
                <a:solidFill>
                  <a:schemeClr val="tx1"/>
                </a:solidFill>
              </a:rPr>
              <a:t> </a:t>
            </a:r>
            <a:r>
              <a:rPr lang="en-US" sz="2000" err="1">
                <a:solidFill>
                  <a:schemeClr val="tx1"/>
                </a:solidFill>
              </a:rPr>
              <a:t>các</a:t>
            </a:r>
            <a:r>
              <a:rPr lang="en-US" sz="2000">
                <a:solidFill>
                  <a:schemeClr val="tx1"/>
                </a:solidFill>
              </a:rPr>
              <a:t> </a:t>
            </a:r>
            <a:r>
              <a:rPr lang="en-US" sz="2000" err="1">
                <a:solidFill>
                  <a:schemeClr val="tx1"/>
                </a:solidFill>
              </a:rPr>
              <a:t>bản</a:t>
            </a:r>
            <a:r>
              <a:rPr lang="en-US" sz="2000">
                <a:solidFill>
                  <a:schemeClr val="tx1"/>
                </a:solidFill>
              </a:rPr>
              <a:t> </a:t>
            </a:r>
            <a:r>
              <a:rPr lang="en-US" sz="2000" err="1">
                <a:solidFill>
                  <a:schemeClr val="tx1"/>
                </a:solidFill>
              </a:rPr>
              <a:t>cập</a:t>
            </a:r>
            <a:r>
              <a:rPr lang="en-US" sz="2000">
                <a:solidFill>
                  <a:schemeClr val="tx1"/>
                </a:solidFill>
              </a:rPr>
              <a:t> </a:t>
            </a:r>
            <a:r>
              <a:rPr lang="en-US" sz="2000" err="1">
                <a:solidFill>
                  <a:schemeClr val="tx1"/>
                </a:solidFill>
              </a:rPr>
              <a:t>nhật</a:t>
            </a:r>
            <a:r>
              <a:rPr lang="en-US" sz="2000">
                <a:solidFill>
                  <a:schemeClr val="tx1"/>
                </a:solidFill>
              </a:rPr>
              <a:t> </a:t>
            </a:r>
            <a:r>
              <a:rPr lang="en-US" sz="2000" err="1">
                <a:solidFill>
                  <a:schemeClr val="tx1"/>
                </a:solidFill>
              </a:rPr>
              <a:t>vá</a:t>
            </a:r>
            <a:r>
              <a:rPr lang="en-US" sz="2000">
                <a:solidFill>
                  <a:schemeClr val="tx1"/>
                </a:solidFill>
              </a:rPr>
              <a:t> </a:t>
            </a:r>
            <a:r>
              <a:rPr lang="en-US" sz="2000" err="1">
                <a:solidFill>
                  <a:schemeClr val="tx1"/>
                </a:solidFill>
              </a:rPr>
              <a:t>lỗi</a:t>
            </a:r>
            <a:r>
              <a:rPr lang="en-US" sz="2000">
                <a:solidFill>
                  <a:schemeClr val="tx1"/>
                </a:solidFill>
              </a:rPr>
              <a:t> </a:t>
            </a:r>
            <a:r>
              <a:rPr lang="en-US" sz="2000" err="1">
                <a:solidFill>
                  <a:schemeClr val="tx1"/>
                </a:solidFill>
              </a:rPr>
              <a:t>cho</a:t>
            </a:r>
            <a:r>
              <a:rPr lang="en-US" sz="2000">
                <a:solidFill>
                  <a:schemeClr val="tx1"/>
                </a:solidFill>
              </a:rPr>
              <a:t> firmware</a:t>
            </a:r>
          </a:p>
          <a:p>
            <a:pPr marL="342900" indent="-342900">
              <a:buChar char="•"/>
            </a:pPr>
            <a:r>
              <a:rPr lang="en-US" sz="2000">
                <a:solidFill>
                  <a:schemeClr val="tx1"/>
                </a:solidFill>
              </a:rPr>
              <a:t>Quy </a:t>
            </a:r>
            <a:r>
              <a:rPr lang="en-US" sz="2000" err="1">
                <a:solidFill>
                  <a:schemeClr val="tx1"/>
                </a:solidFill>
              </a:rPr>
              <a:t>định</a:t>
            </a:r>
            <a:r>
              <a:rPr lang="en-US" sz="2000">
                <a:solidFill>
                  <a:schemeClr val="tx1"/>
                </a:solidFill>
              </a:rPr>
              <a:t> </a:t>
            </a:r>
            <a:r>
              <a:rPr lang="en-US" sz="2000" err="1">
                <a:solidFill>
                  <a:schemeClr val="tx1"/>
                </a:solidFill>
              </a:rPr>
              <a:t>các</a:t>
            </a:r>
            <a:r>
              <a:rPr lang="en-US" sz="2000">
                <a:solidFill>
                  <a:schemeClr val="tx1"/>
                </a:solidFill>
              </a:rPr>
              <a:t> </a:t>
            </a:r>
            <a:r>
              <a:rPr lang="en-US" sz="2000" err="1">
                <a:solidFill>
                  <a:schemeClr val="tx1"/>
                </a:solidFill>
              </a:rPr>
              <a:t>quy</a:t>
            </a:r>
            <a:r>
              <a:rPr lang="en-US" sz="2000">
                <a:solidFill>
                  <a:schemeClr val="tx1"/>
                </a:solidFill>
              </a:rPr>
              <a:t> </a:t>
            </a:r>
            <a:r>
              <a:rPr lang="en-US" sz="2000" err="1">
                <a:solidFill>
                  <a:schemeClr val="tx1"/>
                </a:solidFill>
              </a:rPr>
              <a:t>trình</a:t>
            </a:r>
            <a:r>
              <a:rPr lang="en-US" sz="2000">
                <a:solidFill>
                  <a:schemeClr val="tx1"/>
                </a:solidFill>
              </a:rPr>
              <a:t> </a:t>
            </a:r>
            <a:r>
              <a:rPr lang="en-US" sz="2000" err="1">
                <a:solidFill>
                  <a:schemeClr val="tx1"/>
                </a:solidFill>
              </a:rPr>
              <a:t>để</a:t>
            </a:r>
            <a:r>
              <a:rPr lang="en-US" sz="2000">
                <a:solidFill>
                  <a:schemeClr val="tx1"/>
                </a:solidFill>
              </a:rPr>
              <a:t> </a:t>
            </a:r>
            <a:r>
              <a:rPr lang="en-US" sz="2000" err="1">
                <a:solidFill>
                  <a:schemeClr val="tx1"/>
                </a:solidFill>
              </a:rPr>
              <a:t>bảo</a:t>
            </a:r>
            <a:r>
              <a:rPr lang="en-US" sz="2000">
                <a:solidFill>
                  <a:schemeClr val="tx1"/>
                </a:solidFill>
              </a:rPr>
              <a:t> </a:t>
            </a:r>
            <a:r>
              <a:rPr lang="en-US" sz="2000" err="1">
                <a:solidFill>
                  <a:schemeClr val="tx1"/>
                </a:solidFill>
              </a:rPr>
              <a:t>vệ</a:t>
            </a:r>
            <a:r>
              <a:rPr lang="en-US" sz="2000">
                <a:solidFill>
                  <a:schemeClr val="tx1"/>
                </a:solidFill>
              </a:rPr>
              <a:t> </a:t>
            </a:r>
            <a:r>
              <a:rPr lang="en-US" sz="2000" err="1">
                <a:solidFill>
                  <a:schemeClr val="tx1"/>
                </a:solidFill>
              </a:rPr>
              <a:t>dữ</a:t>
            </a:r>
            <a:r>
              <a:rPr lang="en-US" sz="2000">
                <a:solidFill>
                  <a:schemeClr val="tx1"/>
                </a:solidFill>
              </a:rPr>
              <a:t> </a:t>
            </a:r>
            <a:r>
              <a:rPr lang="en-US" sz="2000" err="1">
                <a:solidFill>
                  <a:schemeClr val="tx1"/>
                </a:solidFill>
              </a:rPr>
              <a:t>liệu</a:t>
            </a:r>
            <a:r>
              <a:rPr lang="en-US" sz="2000">
                <a:solidFill>
                  <a:schemeClr val="tx1"/>
                </a:solidFill>
              </a:rPr>
              <a:t> </a:t>
            </a:r>
            <a:r>
              <a:rPr lang="en-US" sz="2000" err="1">
                <a:solidFill>
                  <a:schemeClr val="tx1"/>
                </a:solidFill>
              </a:rPr>
              <a:t>khi</a:t>
            </a:r>
            <a:r>
              <a:rPr lang="en-US" sz="2000">
                <a:solidFill>
                  <a:schemeClr val="tx1"/>
                </a:solidFill>
              </a:rPr>
              <a:t> </a:t>
            </a:r>
            <a:r>
              <a:rPr lang="en-US" sz="2000" err="1">
                <a:solidFill>
                  <a:schemeClr val="tx1"/>
                </a:solidFill>
              </a:rPr>
              <a:t>thiết</a:t>
            </a:r>
            <a:r>
              <a:rPr lang="en-US" sz="2000">
                <a:solidFill>
                  <a:schemeClr val="tx1"/>
                </a:solidFill>
              </a:rPr>
              <a:t> </a:t>
            </a:r>
            <a:r>
              <a:rPr lang="en-US" sz="2000" err="1">
                <a:solidFill>
                  <a:schemeClr val="tx1"/>
                </a:solidFill>
              </a:rPr>
              <a:t>bị</a:t>
            </a:r>
            <a:r>
              <a:rPr lang="en-US" sz="2000">
                <a:solidFill>
                  <a:schemeClr val="tx1"/>
                </a:solidFill>
              </a:rPr>
              <a:t> </a:t>
            </a:r>
            <a:r>
              <a:rPr lang="en-US" sz="2000" err="1">
                <a:solidFill>
                  <a:schemeClr val="tx1"/>
                </a:solidFill>
              </a:rPr>
              <a:t>bị</a:t>
            </a:r>
            <a:r>
              <a:rPr lang="en-US" sz="2000">
                <a:solidFill>
                  <a:schemeClr val="tx1"/>
                </a:solidFill>
              </a:rPr>
              <a:t> </a:t>
            </a:r>
            <a:r>
              <a:rPr lang="en-US" sz="2000" err="1">
                <a:solidFill>
                  <a:schemeClr val="tx1"/>
                </a:solidFill>
              </a:rPr>
              <a:t>thải</a:t>
            </a:r>
            <a:r>
              <a:rPr lang="en-US" sz="2000">
                <a:solidFill>
                  <a:schemeClr val="tx1"/>
                </a:solidFill>
              </a:rPr>
              <a:t> </a:t>
            </a:r>
            <a:r>
              <a:rPr lang="en-US" sz="2000" err="1">
                <a:solidFill>
                  <a:schemeClr val="tx1"/>
                </a:solidFill>
              </a:rPr>
              <a:t>bỏ</a:t>
            </a:r>
            <a:endParaRPr lang="en-US" sz="2000">
              <a:solidFill>
                <a:schemeClr val="tx1"/>
              </a:solidFill>
            </a:endParaRPr>
          </a:p>
          <a:p>
            <a:pPr marL="342900" indent="-342900">
              <a:buChar char="•"/>
            </a:pPr>
            <a:r>
              <a:rPr lang="en-US" sz="2000" err="1">
                <a:solidFill>
                  <a:schemeClr val="tx1"/>
                </a:solidFill>
              </a:rPr>
              <a:t>Sử</a:t>
            </a:r>
            <a:r>
              <a:rPr lang="en-US" sz="2000">
                <a:solidFill>
                  <a:schemeClr val="tx1"/>
                </a:solidFill>
              </a:rPr>
              <a:t> </a:t>
            </a:r>
            <a:r>
              <a:rPr lang="en-US" sz="2000" err="1">
                <a:solidFill>
                  <a:schemeClr val="tx1"/>
                </a:solidFill>
              </a:rPr>
              <a:t>dụng</a:t>
            </a:r>
            <a:r>
              <a:rPr lang="en-US" sz="2000">
                <a:solidFill>
                  <a:schemeClr val="tx1"/>
                </a:solidFill>
              </a:rPr>
              <a:t> </a:t>
            </a:r>
            <a:r>
              <a:rPr lang="en-US" sz="2000" err="1">
                <a:solidFill>
                  <a:schemeClr val="tx1"/>
                </a:solidFill>
              </a:rPr>
              <a:t>xác</a:t>
            </a:r>
            <a:r>
              <a:rPr lang="en-US" sz="2000">
                <a:solidFill>
                  <a:schemeClr val="tx1"/>
                </a:solidFill>
              </a:rPr>
              <a:t> </a:t>
            </a:r>
            <a:r>
              <a:rPr lang="en-US" sz="2000" err="1">
                <a:solidFill>
                  <a:schemeClr val="tx1"/>
                </a:solidFill>
              </a:rPr>
              <a:t>thực</a:t>
            </a:r>
            <a:r>
              <a:rPr lang="en-US" sz="2000">
                <a:solidFill>
                  <a:schemeClr val="tx1"/>
                </a:solidFill>
              </a:rPr>
              <a:t> </a:t>
            </a:r>
            <a:r>
              <a:rPr lang="en-US" sz="2000" err="1">
                <a:solidFill>
                  <a:schemeClr val="tx1"/>
                </a:solidFill>
              </a:rPr>
              <a:t>mạnh</a:t>
            </a:r>
            <a:endParaRPr lang="en-US" sz="2000">
              <a:solidFill>
                <a:schemeClr val="tx1"/>
              </a:solidFill>
            </a:endParaRPr>
          </a:p>
          <a:p>
            <a:pPr marL="342900" indent="-342900">
              <a:buChar char="•"/>
            </a:pPr>
            <a:r>
              <a:rPr lang="en-US" sz="2000" err="1">
                <a:solidFill>
                  <a:schemeClr val="tx1"/>
                </a:solidFill>
              </a:rPr>
              <a:t>Sử</a:t>
            </a:r>
            <a:r>
              <a:rPr lang="en-US" sz="2000">
                <a:solidFill>
                  <a:schemeClr val="tx1"/>
                </a:solidFill>
              </a:rPr>
              <a:t> </a:t>
            </a:r>
            <a:r>
              <a:rPr lang="en-US" sz="2000" err="1">
                <a:solidFill>
                  <a:schemeClr val="tx1"/>
                </a:solidFill>
              </a:rPr>
              <a:t>dụng</a:t>
            </a:r>
            <a:r>
              <a:rPr lang="en-US" sz="2000">
                <a:solidFill>
                  <a:schemeClr val="tx1"/>
                </a:solidFill>
              </a:rPr>
              <a:t> </a:t>
            </a:r>
            <a:r>
              <a:rPr lang="en-US" sz="2000" err="1">
                <a:solidFill>
                  <a:schemeClr val="tx1"/>
                </a:solidFill>
              </a:rPr>
              <a:t>mã</a:t>
            </a:r>
            <a:r>
              <a:rPr lang="en-US" sz="2000">
                <a:solidFill>
                  <a:schemeClr val="tx1"/>
                </a:solidFill>
              </a:rPr>
              <a:t> </a:t>
            </a:r>
            <a:r>
              <a:rPr lang="en-US" sz="2000" err="1">
                <a:solidFill>
                  <a:schemeClr val="tx1"/>
                </a:solidFill>
              </a:rPr>
              <a:t>hóa</a:t>
            </a:r>
            <a:r>
              <a:rPr lang="en-US" sz="2000">
                <a:solidFill>
                  <a:schemeClr val="tx1"/>
                </a:solidFill>
              </a:rPr>
              <a:t> </a:t>
            </a:r>
            <a:r>
              <a:rPr lang="en-US" sz="2000" err="1">
                <a:solidFill>
                  <a:schemeClr val="tx1"/>
                </a:solidFill>
              </a:rPr>
              <a:t>mạnh</a:t>
            </a:r>
            <a:r>
              <a:rPr lang="en-US" sz="2000">
                <a:solidFill>
                  <a:schemeClr val="tx1"/>
                </a:solidFill>
              </a:rPr>
              <a:t> </a:t>
            </a:r>
            <a:r>
              <a:rPr lang="en-US" sz="2000" err="1">
                <a:solidFill>
                  <a:schemeClr val="tx1"/>
                </a:solidFill>
              </a:rPr>
              <a:t>và</a:t>
            </a:r>
            <a:r>
              <a:rPr lang="en-US" sz="2000">
                <a:solidFill>
                  <a:schemeClr val="tx1"/>
                </a:solidFill>
              </a:rPr>
              <a:t> </a:t>
            </a:r>
            <a:r>
              <a:rPr lang="en-US" sz="2000" err="1">
                <a:solidFill>
                  <a:schemeClr val="tx1"/>
                </a:solidFill>
              </a:rPr>
              <a:t>các</a:t>
            </a:r>
            <a:r>
              <a:rPr lang="en-US" sz="2000">
                <a:solidFill>
                  <a:schemeClr val="tx1"/>
                </a:solidFill>
              </a:rPr>
              <a:t> </a:t>
            </a:r>
            <a:r>
              <a:rPr lang="en-US" sz="2000" err="1">
                <a:solidFill>
                  <a:schemeClr val="tx1"/>
                </a:solidFill>
              </a:rPr>
              <a:t>giao</a:t>
            </a:r>
            <a:r>
              <a:rPr lang="en-US" sz="2000">
                <a:solidFill>
                  <a:schemeClr val="tx1"/>
                </a:solidFill>
              </a:rPr>
              <a:t> </a:t>
            </a:r>
            <a:r>
              <a:rPr lang="en-US" sz="2000" err="1">
                <a:solidFill>
                  <a:schemeClr val="tx1"/>
                </a:solidFill>
              </a:rPr>
              <a:t>thức</a:t>
            </a:r>
            <a:r>
              <a:rPr lang="en-US" sz="2000">
                <a:solidFill>
                  <a:schemeClr val="tx1"/>
                </a:solidFill>
              </a:rPr>
              <a:t> an </a:t>
            </a:r>
            <a:r>
              <a:rPr lang="en-US" sz="2000" err="1">
                <a:solidFill>
                  <a:schemeClr val="tx1"/>
                </a:solidFill>
              </a:rPr>
              <a:t>toàn</a:t>
            </a:r>
            <a:endParaRPr lang="en-US" sz="2000">
              <a:solidFill>
                <a:schemeClr val="tx1"/>
              </a:solidFill>
            </a:endParaRPr>
          </a:p>
          <a:p>
            <a:pPr marL="342900" indent="-342900">
              <a:buChar char="•"/>
            </a:pPr>
            <a:r>
              <a:rPr lang="en-US" sz="2000" err="1">
                <a:solidFill>
                  <a:schemeClr val="tx1"/>
                </a:solidFill>
              </a:rPr>
              <a:t>Xác</a:t>
            </a:r>
            <a:r>
              <a:rPr lang="en-US" sz="2000">
                <a:solidFill>
                  <a:schemeClr val="tx1"/>
                </a:solidFill>
              </a:rPr>
              <a:t> </a:t>
            </a:r>
            <a:r>
              <a:rPr lang="en-US" sz="2000" err="1">
                <a:solidFill>
                  <a:schemeClr val="tx1"/>
                </a:solidFill>
              </a:rPr>
              <a:t>định</a:t>
            </a:r>
            <a:r>
              <a:rPr lang="en-US" sz="2000">
                <a:solidFill>
                  <a:schemeClr val="tx1"/>
                </a:solidFill>
              </a:rPr>
              <a:t> </a:t>
            </a:r>
            <a:r>
              <a:rPr lang="en-US" sz="2000" err="1">
                <a:solidFill>
                  <a:schemeClr val="tx1"/>
                </a:solidFill>
              </a:rPr>
              <a:t>phương</a:t>
            </a:r>
            <a:r>
              <a:rPr lang="en-US" sz="2000">
                <a:solidFill>
                  <a:schemeClr val="tx1"/>
                </a:solidFill>
              </a:rPr>
              <a:t> </a:t>
            </a:r>
            <a:r>
              <a:rPr lang="en-US" sz="2000" err="1">
                <a:solidFill>
                  <a:schemeClr val="tx1"/>
                </a:solidFill>
              </a:rPr>
              <a:t>pháp</a:t>
            </a:r>
            <a:r>
              <a:rPr lang="en-US" sz="2000">
                <a:solidFill>
                  <a:schemeClr val="tx1"/>
                </a:solidFill>
              </a:rPr>
              <a:t> </a:t>
            </a:r>
            <a:r>
              <a:rPr lang="en-US" sz="2000" err="1">
                <a:solidFill>
                  <a:schemeClr val="tx1"/>
                </a:solidFill>
              </a:rPr>
              <a:t>phá</a:t>
            </a:r>
            <a:r>
              <a:rPr lang="en-US" sz="2000">
                <a:solidFill>
                  <a:schemeClr val="tx1"/>
                </a:solidFill>
              </a:rPr>
              <a:t> </a:t>
            </a:r>
            <a:r>
              <a:rPr lang="en-US" sz="2000" err="1">
                <a:solidFill>
                  <a:schemeClr val="tx1"/>
                </a:solidFill>
              </a:rPr>
              <a:t>hủy</a:t>
            </a:r>
            <a:r>
              <a:rPr lang="en-US" sz="2000">
                <a:solidFill>
                  <a:schemeClr val="tx1"/>
                </a:solidFill>
              </a:rPr>
              <a:t> </a:t>
            </a:r>
            <a:r>
              <a:rPr lang="en-US" sz="2000" err="1">
                <a:solidFill>
                  <a:schemeClr val="tx1"/>
                </a:solidFill>
              </a:rPr>
              <a:t>thiết</a:t>
            </a:r>
            <a:r>
              <a:rPr lang="en-US" sz="2000">
                <a:solidFill>
                  <a:schemeClr val="tx1"/>
                </a:solidFill>
              </a:rPr>
              <a:t> </a:t>
            </a:r>
            <a:r>
              <a:rPr lang="en-US" sz="2000" err="1">
                <a:solidFill>
                  <a:schemeClr val="tx1"/>
                </a:solidFill>
              </a:rPr>
              <a:t>bị</a:t>
            </a:r>
            <a:r>
              <a:rPr lang="en-US" sz="2000">
                <a:solidFill>
                  <a:schemeClr val="tx1"/>
                </a:solidFill>
              </a:rPr>
              <a:t> </a:t>
            </a:r>
            <a:r>
              <a:rPr lang="en-US" sz="2000" err="1">
                <a:solidFill>
                  <a:schemeClr val="tx1"/>
                </a:solidFill>
              </a:rPr>
              <a:t>nếu</a:t>
            </a:r>
            <a:r>
              <a:rPr lang="en-US" sz="2000">
                <a:solidFill>
                  <a:schemeClr val="tx1"/>
                </a:solidFill>
              </a:rPr>
              <a:t> </a:t>
            </a:r>
            <a:r>
              <a:rPr lang="en-US" sz="2000" err="1">
                <a:solidFill>
                  <a:schemeClr val="tx1"/>
                </a:solidFill>
              </a:rPr>
              <a:t>thiết</a:t>
            </a:r>
            <a:r>
              <a:rPr lang="en-US" sz="2000">
                <a:solidFill>
                  <a:schemeClr val="tx1"/>
                </a:solidFill>
              </a:rPr>
              <a:t> </a:t>
            </a:r>
            <a:r>
              <a:rPr lang="en-US" sz="2000" err="1">
                <a:solidFill>
                  <a:schemeClr val="tx1"/>
                </a:solidFill>
              </a:rPr>
              <a:t>bị</a:t>
            </a:r>
            <a:r>
              <a:rPr lang="en-US" sz="2000">
                <a:solidFill>
                  <a:schemeClr val="tx1"/>
                </a:solidFill>
              </a:rPr>
              <a:t> </a:t>
            </a:r>
            <a:r>
              <a:rPr lang="en-US" sz="2000" err="1">
                <a:solidFill>
                  <a:schemeClr val="tx1"/>
                </a:solidFill>
              </a:rPr>
              <a:t>bị</a:t>
            </a:r>
            <a:r>
              <a:rPr lang="en-US" sz="2000">
                <a:solidFill>
                  <a:schemeClr val="tx1"/>
                </a:solidFill>
              </a:rPr>
              <a:t> </a:t>
            </a:r>
            <a:r>
              <a:rPr lang="en-US" sz="2000" err="1">
                <a:solidFill>
                  <a:schemeClr val="tx1"/>
                </a:solidFill>
              </a:rPr>
              <a:t>hỏng</a:t>
            </a:r>
            <a:endParaRPr lang="en-US" sz="2000">
              <a:solidFill>
                <a:schemeClr val="tx1"/>
              </a:solidFill>
            </a:endParaRPr>
          </a:p>
        </p:txBody>
      </p:sp>
    </p:spTree>
    <p:extLst>
      <p:ext uri="{BB962C8B-B14F-4D97-AF65-F5344CB8AC3E}">
        <p14:creationId xmlns:p14="http://schemas.microsoft.com/office/powerpoint/2010/main" val="225317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1F48-C544-D52C-0A45-77A0FA34FC8E}"/>
              </a:ext>
            </a:extLst>
          </p:cNvPr>
          <p:cNvSpPr>
            <a:spLocks noGrp="1"/>
          </p:cNvSpPr>
          <p:nvPr>
            <p:ph type="title"/>
          </p:nvPr>
        </p:nvSpPr>
        <p:spPr/>
        <p:txBody>
          <a:bodyPr>
            <a:normAutofit/>
          </a:bodyPr>
          <a:lstStyle/>
          <a:p>
            <a:r>
              <a:rPr lang="en-US"/>
              <a:t>OWASP IOT TOP 10</a:t>
            </a:r>
          </a:p>
        </p:txBody>
      </p:sp>
      <p:pic>
        <p:nvPicPr>
          <p:cNvPr id="3" name="Picture 2">
            <a:extLst>
              <a:ext uri="{FF2B5EF4-FFF2-40B4-BE49-F238E27FC236}">
                <a16:creationId xmlns:a16="http://schemas.microsoft.com/office/drawing/2014/main" id="{378AB721-2D0F-5E46-8F56-D91C5891A7E5}"/>
              </a:ext>
            </a:extLst>
          </p:cNvPr>
          <p:cNvPicPr>
            <a:picLocks noChangeAspect="1"/>
          </p:cNvPicPr>
          <p:nvPr/>
        </p:nvPicPr>
        <p:blipFill>
          <a:blip r:embed="rId3"/>
          <a:stretch>
            <a:fillRect/>
          </a:stretch>
        </p:blipFill>
        <p:spPr>
          <a:xfrm>
            <a:off x="5262717" y="0"/>
            <a:ext cx="3657600" cy="5143500"/>
          </a:xfrm>
          <a:prstGeom prst="rect">
            <a:avLst/>
          </a:prstGeom>
        </p:spPr>
      </p:pic>
      <p:sp>
        <p:nvSpPr>
          <p:cNvPr id="4" name="TextBox 3">
            <a:extLst>
              <a:ext uri="{FF2B5EF4-FFF2-40B4-BE49-F238E27FC236}">
                <a16:creationId xmlns:a16="http://schemas.microsoft.com/office/drawing/2014/main" id="{5890C2C1-6C2D-AB59-B33A-1091554D33D4}"/>
              </a:ext>
            </a:extLst>
          </p:cNvPr>
          <p:cNvSpPr txBox="1"/>
          <p:nvPr/>
        </p:nvSpPr>
        <p:spPr>
          <a:xfrm>
            <a:off x="193963" y="829474"/>
            <a:ext cx="498003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1. Weak, guessable, or hardcoded passwords </a:t>
            </a:r>
          </a:p>
          <a:p>
            <a:r>
              <a:rPr lang="en-US" sz="2000" dirty="0"/>
              <a:t>2. Insecure network services </a:t>
            </a:r>
          </a:p>
          <a:p>
            <a:r>
              <a:rPr lang="en-US" sz="2000" dirty="0"/>
              <a:t>3. Insecure ecosystem interfaces </a:t>
            </a:r>
          </a:p>
          <a:p>
            <a:r>
              <a:rPr lang="en-US" sz="2000" dirty="0"/>
              <a:t>4. Lack of secure update mechanism </a:t>
            </a:r>
          </a:p>
          <a:p>
            <a:r>
              <a:rPr lang="en-US" sz="2000" dirty="0"/>
              <a:t>5. Use of insecure or outdated components </a:t>
            </a:r>
          </a:p>
          <a:p>
            <a:r>
              <a:rPr lang="en-US" sz="2000" dirty="0"/>
              <a:t>6. Insufficient privacy protection </a:t>
            </a:r>
          </a:p>
          <a:p>
            <a:r>
              <a:rPr lang="en-US" sz="2000" dirty="0"/>
              <a:t>7. Insecure data transfer and storage </a:t>
            </a:r>
          </a:p>
          <a:p>
            <a:r>
              <a:rPr lang="en-US" sz="2000" dirty="0"/>
              <a:t>8. Lack of device management </a:t>
            </a:r>
          </a:p>
          <a:p>
            <a:r>
              <a:rPr lang="en-US" sz="2000" dirty="0"/>
              <a:t>9. Insecure default settings </a:t>
            </a:r>
          </a:p>
          <a:p>
            <a:r>
              <a:rPr lang="en-US" sz="2000" dirty="0"/>
              <a:t>10. Lack of physical hardening</a:t>
            </a:r>
          </a:p>
        </p:txBody>
      </p:sp>
    </p:spTree>
    <p:extLst>
      <p:ext uri="{BB962C8B-B14F-4D97-AF65-F5344CB8AC3E}">
        <p14:creationId xmlns:p14="http://schemas.microsoft.com/office/powerpoint/2010/main" val="331441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AEE66-E5AA-D9EA-EC54-35C42B3AE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BDE14-F9E3-0ACE-FB01-A783293822D2}"/>
              </a:ext>
            </a:extLst>
          </p:cNvPr>
          <p:cNvSpPr>
            <a:spLocks noGrp="1"/>
          </p:cNvSpPr>
          <p:nvPr>
            <p:ph type="title"/>
          </p:nvPr>
        </p:nvSpPr>
        <p:spPr/>
        <p:txBody>
          <a:bodyPr/>
          <a:lstStyle/>
          <a:p>
            <a:r>
              <a:rPr lang="en-US"/>
              <a:t>Phương </a:t>
            </a:r>
            <a:r>
              <a:rPr lang="en-US" err="1"/>
              <a:t>pháp</a:t>
            </a:r>
            <a:r>
              <a:rPr lang="en-US"/>
              <a:t> </a:t>
            </a:r>
            <a:r>
              <a:rPr lang="en-US" err="1"/>
              <a:t>phát</a:t>
            </a:r>
            <a:r>
              <a:rPr lang="en-US"/>
              <a:t> </a:t>
            </a:r>
            <a:r>
              <a:rPr lang="en-US" err="1"/>
              <a:t>hiện</a:t>
            </a:r>
            <a:r>
              <a:rPr lang="en-US"/>
              <a:t> </a:t>
            </a:r>
            <a:r>
              <a:rPr lang="en-US" err="1"/>
              <a:t>tấn</a:t>
            </a:r>
            <a:r>
              <a:rPr lang="en-US"/>
              <a:t> </a:t>
            </a:r>
            <a:r>
              <a:rPr lang="en-US" err="1"/>
              <a:t>công</a:t>
            </a:r>
            <a:endParaRPr lang="en-US"/>
          </a:p>
        </p:txBody>
      </p:sp>
      <p:sp>
        <p:nvSpPr>
          <p:cNvPr id="6" name="TextBox 5">
            <a:extLst>
              <a:ext uri="{FF2B5EF4-FFF2-40B4-BE49-F238E27FC236}">
                <a16:creationId xmlns:a16="http://schemas.microsoft.com/office/drawing/2014/main" id="{D70E9962-2A83-06B2-3064-49AF116C2531}"/>
              </a:ext>
            </a:extLst>
          </p:cNvPr>
          <p:cNvSpPr txBox="1"/>
          <p:nvPr/>
        </p:nvSpPr>
        <p:spPr>
          <a:xfrm>
            <a:off x="314325" y="904875"/>
            <a:ext cx="851535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Do </a:t>
            </a:r>
            <a:r>
              <a:rPr lang="en-US" sz="2000" err="1"/>
              <a:t>HIoT</a:t>
            </a:r>
            <a:r>
              <a:rPr lang="en-US" sz="2000"/>
              <a:t> </a:t>
            </a:r>
            <a:r>
              <a:rPr lang="en-US" sz="2000" err="1"/>
              <a:t>liên</a:t>
            </a:r>
            <a:r>
              <a:rPr lang="en-US" sz="2000"/>
              <a:t> </a:t>
            </a:r>
            <a:r>
              <a:rPr lang="en-US" sz="2000" err="1"/>
              <a:t>quan</a:t>
            </a:r>
            <a:r>
              <a:rPr lang="en-US" sz="2000"/>
              <a:t> </a:t>
            </a:r>
            <a:r>
              <a:rPr lang="en-US" sz="2000" err="1"/>
              <a:t>đến</a:t>
            </a:r>
            <a:r>
              <a:rPr lang="en-US" sz="2000"/>
              <a:t> </a:t>
            </a:r>
            <a:r>
              <a:rPr lang="en-US" sz="2000" err="1"/>
              <a:t>dữ</a:t>
            </a:r>
            <a:r>
              <a:rPr lang="en-US" sz="2000"/>
              <a:t> </a:t>
            </a:r>
            <a:r>
              <a:rPr lang="en-US" sz="2000" err="1"/>
              <a:t>liệu</a:t>
            </a:r>
            <a:r>
              <a:rPr lang="en-US" sz="2000"/>
              <a:t> con </a:t>
            </a:r>
            <a:r>
              <a:rPr lang="en-US" sz="2000" err="1"/>
              <a:t>người</a:t>
            </a:r>
            <a:r>
              <a:rPr lang="en-US" sz="2000"/>
              <a:t> </a:t>
            </a:r>
            <a:r>
              <a:rPr lang="en-US" sz="2000" err="1"/>
              <a:t>và</a:t>
            </a:r>
            <a:r>
              <a:rPr lang="en-US" sz="2000"/>
              <a:t> </a:t>
            </a:r>
            <a:r>
              <a:rPr lang="en-US" sz="2000" err="1"/>
              <a:t>có</a:t>
            </a:r>
            <a:r>
              <a:rPr lang="en-US" sz="2000"/>
              <a:t> </a:t>
            </a:r>
            <a:r>
              <a:rPr lang="en-US" sz="2000" err="1"/>
              <a:t>nhiều</a:t>
            </a:r>
            <a:r>
              <a:rPr lang="en-US" sz="2000"/>
              <a:t> </a:t>
            </a:r>
            <a:r>
              <a:rPr lang="en-US" sz="2000" err="1"/>
              <a:t>tầng</a:t>
            </a:r>
            <a:r>
              <a:rPr lang="en-US" sz="2000"/>
              <a:t> (</a:t>
            </a:r>
            <a:r>
              <a:rPr lang="en-US" sz="2000" err="1"/>
              <a:t>thiết</a:t>
            </a:r>
            <a:r>
              <a:rPr lang="en-US" sz="2000"/>
              <a:t> </a:t>
            </a:r>
            <a:r>
              <a:rPr lang="en-US" sz="2000" err="1"/>
              <a:t>bị</a:t>
            </a:r>
            <a:r>
              <a:rPr lang="en-US" sz="2000"/>
              <a:t> – </a:t>
            </a:r>
            <a:r>
              <a:rPr lang="en-US" sz="2000" err="1"/>
              <a:t>mạng</a:t>
            </a:r>
            <a:r>
              <a:rPr lang="en-US" sz="2000"/>
              <a:t> – cloud – </a:t>
            </a:r>
            <a:r>
              <a:rPr lang="en-US" sz="2000" err="1"/>
              <a:t>ứng</a:t>
            </a:r>
            <a:r>
              <a:rPr lang="en-US" sz="2000"/>
              <a:t> </a:t>
            </a:r>
            <a:r>
              <a:rPr lang="en-US" sz="2000" err="1"/>
              <a:t>dụng</a:t>
            </a:r>
            <a:r>
              <a:rPr lang="en-US" sz="2000"/>
              <a:t>), </a:t>
            </a:r>
            <a:r>
              <a:rPr lang="en-US" sz="2000" err="1"/>
              <a:t>việc</a:t>
            </a:r>
            <a:r>
              <a:rPr lang="en-US" sz="2000"/>
              <a:t> </a:t>
            </a:r>
            <a:r>
              <a:rPr lang="en-US" sz="2000" err="1"/>
              <a:t>phát</a:t>
            </a:r>
            <a:r>
              <a:rPr lang="en-US" sz="2000"/>
              <a:t> </a:t>
            </a:r>
            <a:r>
              <a:rPr lang="en-US" sz="2000" err="1"/>
              <a:t>hiện</a:t>
            </a:r>
            <a:r>
              <a:rPr lang="en-US" sz="2000"/>
              <a:t> </a:t>
            </a:r>
            <a:r>
              <a:rPr lang="en-US" sz="2000" err="1"/>
              <a:t>tấn</a:t>
            </a:r>
            <a:r>
              <a:rPr lang="en-US" sz="2000"/>
              <a:t> </a:t>
            </a:r>
            <a:r>
              <a:rPr lang="en-US" sz="2000" err="1"/>
              <a:t>công</a:t>
            </a:r>
            <a:r>
              <a:rPr lang="en-US" sz="2000"/>
              <a:t> </a:t>
            </a:r>
            <a:r>
              <a:rPr lang="en-US" sz="2000" err="1"/>
              <a:t>cần</a:t>
            </a:r>
            <a:r>
              <a:rPr lang="en-US" sz="2000"/>
              <a:t> </a:t>
            </a:r>
            <a:r>
              <a:rPr lang="en-US" sz="2000" err="1"/>
              <a:t>đa</a:t>
            </a:r>
            <a:r>
              <a:rPr lang="en-US" sz="2000"/>
              <a:t> </a:t>
            </a:r>
            <a:r>
              <a:rPr lang="en-US" sz="2000" err="1"/>
              <a:t>phương</a:t>
            </a:r>
            <a:r>
              <a:rPr lang="en-US" sz="2000"/>
              <a:t> </a:t>
            </a:r>
            <a:r>
              <a:rPr lang="en-US" sz="2000" err="1"/>
              <a:t>pháp</a:t>
            </a:r>
            <a:r>
              <a:rPr lang="en-US" sz="2000"/>
              <a:t>, </a:t>
            </a:r>
            <a:r>
              <a:rPr lang="en-US" sz="2000" err="1"/>
              <a:t>từ</a:t>
            </a:r>
            <a:r>
              <a:rPr lang="en-US" sz="2000"/>
              <a:t> </a:t>
            </a:r>
            <a:r>
              <a:rPr lang="en-US" sz="2000" err="1"/>
              <a:t>truyền</a:t>
            </a:r>
            <a:r>
              <a:rPr lang="en-US" sz="2000"/>
              <a:t> </a:t>
            </a:r>
            <a:r>
              <a:rPr lang="en-US" sz="2000" err="1"/>
              <a:t>thống</a:t>
            </a:r>
            <a:r>
              <a:rPr lang="en-US" sz="2000"/>
              <a:t> </a:t>
            </a:r>
            <a:r>
              <a:rPr lang="en-US" sz="2000" err="1"/>
              <a:t>đến</a:t>
            </a:r>
            <a:r>
              <a:rPr lang="en-US" sz="2000"/>
              <a:t> </a:t>
            </a:r>
            <a:r>
              <a:rPr lang="en-US" sz="2000" err="1"/>
              <a:t>hiện</a:t>
            </a:r>
            <a:r>
              <a:rPr lang="en-US" sz="2000"/>
              <a:t> </a:t>
            </a:r>
            <a:r>
              <a:rPr lang="en-US" sz="2000" err="1"/>
              <a:t>đại</a:t>
            </a:r>
            <a:r>
              <a:rPr lang="en-US" sz="2000"/>
              <a:t>, </a:t>
            </a:r>
            <a:r>
              <a:rPr lang="en-US" sz="2000" err="1"/>
              <a:t>kết</a:t>
            </a:r>
            <a:r>
              <a:rPr lang="en-US" sz="2000"/>
              <a:t> </a:t>
            </a:r>
            <a:r>
              <a:rPr lang="en-US" sz="2000" err="1"/>
              <a:t>hợp</a:t>
            </a:r>
            <a:r>
              <a:rPr lang="en-US" sz="2000"/>
              <a:t> </a:t>
            </a:r>
            <a:r>
              <a:rPr lang="en-US" sz="2000" err="1"/>
              <a:t>giám</a:t>
            </a:r>
            <a:r>
              <a:rPr lang="en-US" sz="2000"/>
              <a:t> </a:t>
            </a:r>
            <a:r>
              <a:rPr lang="en-US" sz="2000" err="1"/>
              <a:t>sát</a:t>
            </a:r>
            <a:r>
              <a:rPr lang="en-US" sz="2000"/>
              <a:t> </a:t>
            </a:r>
            <a:r>
              <a:rPr lang="en-US" sz="2000" err="1"/>
              <a:t>hành</a:t>
            </a:r>
            <a:r>
              <a:rPr lang="en-US" sz="2000"/>
              <a:t> vi, </a:t>
            </a:r>
            <a:r>
              <a:rPr lang="en-US" sz="2000" err="1"/>
              <a:t>dữ</a:t>
            </a:r>
            <a:r>
              <a:rPr lang="en-US" sz="2000"/>
              <a:t> </a:t>
            </a:r>
            <a:r>
              <a:rPr lang="en-US" sz="2000" err="1"/>
              <a:t>liệu</a:t>
            </a:r>
            <a:r>
              <a:rPr lang="en-US" sz="2000"/>
              <a:t>, </a:t>
            </a:r>
            <a:r>
              <a:rPr lang="en-US" sz="2000" err="1"/>
              <a:t>và</a:t>
            </a:r>
            <a:r>
              <a:rPr lang="en-US" sz="2000"/>
              <a:t> </a:t>
            </a:r>
            <a:r>
              <a:rPr lang="en-US" sz="2000" err="1"/>
              <a:t>tín</a:t>
            </a:r>
            <a:r>
              <a:rPr lang="en-US" sz="2000"/>
              <a:t> </a:t>
            </a:r>
            <a:r>
              <a:rPr lang="en-US" sz="2000" err="1"/>
              <a:t>hiệu</a:t>
            </a:r>
            <a:r>
              <a:rPr lang="en-US" sz="2000"/>
              <a:t> </a:t>
            </a:r>
            <a:r>
              <a:rPr lang="en-US" sz="2000" err="1"/>
              <a:t>vật</a:t>
            </a:r>
            <a:r>
              <a:rPr lang="en-US" sz="2000"/>
              <a:t> </a:t>
            </a:r>
            <a:r>
              <a:rPr lang="en-US" sz="2000" err="1"/>
              <a:t>lý</a:t>
            </a:r>
            <a:endParaRPr lang="en-US" sz="2000"/>
          </a:p>
          <a:p>
            <a:pPr marL="457200" lvl="1" indent="-457200">
              <a:buAutoNum type="arabicPeriod"/>
            </a:pPr>
            <a:r>
              <a:rPr lang="en-US" sz="2000" err="1"/>
              <a:t>Phát</a:t>
            </a:r>
            <a:r>
              <a:rPr lang="en-US" sz="2000"/>
              <a:t> </a:t>
            </a:r>
            <a:r>
              <a:rPr lang="en-US" sz="2000" err="1"/>
              <a:t>hiện</a:t>
            </a:r>
            <a:r>
              <a:rPr lang="en-US" sz="2000"/>
              <a:t> </a:t>
            </a:r>
            <a:r>
              <a:rPr lang="en-US" sz="2000" err="1"/>
              <a:t>dựa</a:t>
            </a:r>
            <a:r>
              <a:rPr lang="en-US" sz="2000"/>
              <a:t> </a:t>
            </a:r>
            <a:r>
              <a:rPr lang="en-US" sz="2000" err="1"/>
              <a:t>trên</a:t>
            </a:r>
            <a:r>
              <a:rPr lang="en-US" sz="2000"/>
              <a:t> </a:t>
            </a:r>
            <a:r>
              <a:rPr lang="en-US" sz="2000" err="1"/>
              <a:t>luật</a:t>
            </a:r>
            <a:r>
              <a:rPr lang="en-US" sz="2000"/>
              <a:t> (Rule-based Detection)</a:t>
            </a:r>
          </a:p>
          <a:p>
            <a:pPr marL="457200" lvl="1" indent="-457200">
              <a:buAutoNum type="arabicPeriod"/>
            </a:pPr>
            <a:r>
              <a:rPr lang="en-US" sz="2000" err="1"/>
              <a:t>Phát</a:t>
            </a:r>
            <a:r>
              <a:rPr lang="en-US" sz="2000"/>
              <a:t> </a:t>
            </a:r>
            <a:r>
              <a:rPr lang="en-US" sz="2000" err="1"/>
              <a:t>hiện</a:t>
            </a:r>
            <a:r>
              <a:rPr lang="en-US" sz="2000"/>
              <a:t> </a:t>
            </a:r>
            <a:r>
              <a:rPr lang="en-US" sz="2000" err="1"/>
              <a:t>dựa</a:t>
            </a:r>
            <a:r>
              <a:rPr lang="en-US" sz="2000"/>
              <a:t> </a:t>
            </a:r>
            <a:r>
              <a:rPr lang="en-US" sz="2000" err="1"/>
              <a:t>trên</a:t>
            </a:r>
            <a:r>
              <a:rPr lang="en-US" sz="2000"/>
              <a:t> </a:t>
            </a:r>
            <a:r>
              <a:rPr lang="en-US" sz="2000" err="1"/>
              <a:t>chữ</a:t>
            </a:r>
            <a:r>
              <a:rPr lang="en-US" sz="2000"/>
              <a:t> </a:t>
            </a:r>
            <a:r>
              <a:rPr lang="en-US" sz="2000" err="1"/>
              <a:t>ký</a:t>
            </a:r>
            <a:r>
              <a:rPr lang="en-US" sz="2000"/>
              <a:t> (Signature-based Detection)</a:t>
            </a:r>
          </a:p>
          <a:p>
            <a:pPr marL="457200" lvl="1" indent="-457200">
              <a:buAutoNum type="arabicPeriod"/>
            </a:pPr>
            <a:r>
              <a:rPr lang="en-US" sz="2000" err="1"/>
              <a:t>Phát</a:t>
            </a:r>
            <a:r>
              <a:rPr lang="en-US" sz="2000"/>
              <a:t> </a:t>
            </a:r>
            <a:r>
              <a:rPr lang="en-US" sz="2000" err="1"/>
              <a:t>hiện</a:t>
            </a:r>
            <a:r>
              <a:rPr lang="en-US" sz="2000"/>
              <a:t> </a:t>
            </a:r>
            <a:r>
              <a:rPr lang="en-US" sz="2000" err="1"/>
              <a:t>bất</a:t>
            </a:r>
            <a:r>
              <a:rPr lang="en-US" sz="2000"/>
              <a:t> </a:t>
            </a:r>
            <a:r>
              <a:rPr lang="en-US" sz="2000" err="1"/>
              <a:t>thường</a:t>
            </a:r>
            <a:r>
              <a:rPr lang="en-US" sz="2000"/>
              <a:t> (Anomaly-based Detection)</a:t>
            </a:r>
          </a:p>
          <a:p>
            <a:pPr marL="457200" lvl="1" indent="-457200">
              <a:buAutoNum type="arabicPeriod"/>
            </a:pPr>
            <a:r>
              <a:rPr lang="en-US" sz="2000" err="1"/>
              <a:t>Phân</a:t>
            </a:r>
            <a:r>
              <a:rPr lang="en-US" sz="2000"/>
              <a:t> </a:t>
            </a:r>
            <a:r>
              <a:rPr lang="en-US" sz="2000" err="1"/>
              <a:t>tích</a:t>
            </a:r>
            <a:r>
              <a:rPr lang="en-US" sz="2000"/>
              <a:t> </a:t>
            </a:r>
            <a:r>
              <a:rPr lang="en-US" sz="2000" err="1"/>
              <a:t>hành</a:t>
            </a:r>
            <a:r>
              <a:rPr lang="en-US" sz="2000"/>
              <a:t> vi </a:t>
            </a:r>
            <a:r>
              <a:rPr lang="en-US" sz="2000" err="1"/>
              <a:t>người</a:t>
            </a:r>
            <a:r>
              <a:rPr lang="en-US" sz="2000"/>
              <a:t> </a:t>
            </a:r>
            <a:r>
              <a:rPr lang="en-US" sz="2000" err="1"/>
              <a:t>dùng</a:t>
            </a:r>
            <a:r>
              <a:rPr lang="en-US" sz="2000"/>
              <a:t> </a:t>
            </a:r>
            <a:r>
              <a:rPr lang="en-US" sz="2000" err="1"/>
              <a:t>và</a:t>
            </a:r>
            <a:r>
              <a:rPr lang="en-US" sz="2000"/>
              <a:t> </a:t>
            </a:r>
            <a:r>
              <a:rPr lang="en-US" sz="2000" err="1"/>
              <a:t>thiết</a:t>
            </a:r>
            <a:r>
              <a:rPr lang="en-US" sz="2000"/>
              <a:t> </a:t>
            </a:r>
            <a:r>
              <a:rPr lang="en-US" sz="2000" err="1"/>
              <a:t>bị</a:t>
            </a:r>
            <a:r>
              <a:rPr lang="en-US" sz="2000"/>
              <a:t> (Behavioral Analysis)</a:t>
            </a:r>
          </a:p>
          <a:p>
            <a:pPr marL="457200" lvl="1" indent="-457200">
              <a:buAutoNum type="arabicPeriod"/>
            </a:pPr>
            <a:r>
              <a:rPr lang="en-US" sz="2000" err="1"/>
              <a:t>Ứng</a:t>
            </a:r>
            <a:r>
              <a:rPr lang="en-US" sz="2000"/>
              <a:t> </a:t>
            </a:r>
            <a:r>
              <a:rPr lang="en-US" sz="2000" err="1"/>
              <a:t>dụng</a:t>
            </a:r>
            <a:r>
              <a:rPr lang="en-US" sz="2000"/>
              <a:t> </a:t>
            </a:r>
            <a:r>
              <a:rPr lang="en-US" sz="2000" err="1"/>
              <a:t>học</a:t>
            </a:r>
            <a:r>
              <a:rPr lang="en-US" sz="2000"/>
              <a:t> </a:t>
            </a:r>
            <a:r>
              <a:rPr lang="en-US" sz="2000" err="1"/>
              <a:t>máy</a:t>
            </a:r>
            <a:r>
              <a:rPr lang="en-US" sz="2000"/>
              <a:t> (Machine Learning – ML)</a:t>
            </a:r>
          </a:p>
          <a:p>
            <a:pPr marL="457200" lvl="1" indent="-457200">
              <a:buAutoNum type="arabicPeriod"/>
            </a:pPr>
            <a:r>
              <a:rPr lang="en-US" sz="2000"/>
              <a:t>Học </a:t>
            </a:r>
            <a:r>
              <a:rPr lang="en-US" sz="2000" err="1"/>
              <a:t>sâu</a:t>
            </a:r>
            <a:r>
              <a:rPr lang="en-US" sz="2000"/>
              <a:t> (Deep Learning – DL)</a:t>
            </a:r>
          </a:p>
          <a:p>
            <a:pPr lvl="1"/>
            <a:endParaRPr lang="en-US" sz="2000"/>
          </a:p>
          <a:p>
            <a:endParaRPr lang="en-US" sz="2000"/>
          </a:p>
        </p:txBody>
      </p:sp>
    </p:spTree>
    <p:extLst>
      <p:ext uri="{BB962C8B-B14F-4D97-AF65-F5344CB8AC3E}">
        <p14:creationId xmlns:p14="http://schemas.microsoft.com/office/powerpoint/2010/main" val="1560813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0016C-325A-85D1-12A6-6707F0896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E2D5B-FD76-BD4F-22E1-33B02E313B53}"/>
              </a:ext>
            </a:extLst>
          </p:cNvPr>
          <p:cNvSpPr>
            <a:spLocks noGrp="1"/>
          </p:cNvSpPr>
          <p:nvPr>
            <p:ph type="title"/>
          </p:nvPr>
        </p:nvSpPr>
        <p:spPr/>
        <p:txBody>
          <a:bodyPr/>
          <a:lstStyle/>
          <a:p>
            <a:r>
              <a:rPr lang="en-US"/>
              <a:t>Các </a:t>
            </a:r>
            <a:r>
              <a:rPr lang="en-US" err="1"/>
              <a:t>kỹ</a:t>
            </a:r>
            <a:r>
              <a:rPr lang="en-US"/>
              <a:t> </a:t>
            </a:r>
            <a:r>
              <a:rPr lang="en-US" err="1"/>
              <a:t>thuật</a:t>
            </a:r>
            <a:r>
              <a:rPr lang="en-US"/>
              <a:t> </a:t>
            </a:r>
            <a:r>
              <a:rPr lang="en-US" err="1"/>
              <a:t>hiện</a:t>
            </a:r>
            <a:r>
              <a:rPr lang="en-US"/>
              <a:t> </a:t>
            </a:r>
            <a:r>
              <a:rPr lang="en-US" err="1"/>
              <a:t>đại</a:t>
            </a:r>
            <a:r>
              <a:rPr lang="en-US"/>
              <a:t> </a:t>
            </a:r>
            <a:r>
              <a:rPr lang="en-US" err="1"/>
              <a:t>khác</a:t>
            </a:r>
            <a:r>
              <a:rPr lang="en-US"/>
              <a:t> </a:t>
            </a:r>
          </a:p>
        </p:txBody>
      </p:sp>
      <p:graphicFrame>
        <p:nvGraphicFramePr>
          <p:cNvPr id="4" name="Table 3">
            <a:extLst>
              <a:ext uri="{FF2B5EF4-FFF2-40B4-BE49-F238E27FC236}">
                <a16:creationId xmlns:a16="http://schemas.microsoft.com/office/drawing/2014/main" id="{110AD885-315C-E6FA-CF47-4886E376115F}"/>
              </a:ext>
            </a:extLst>
          </p:cNvPr>
          <p:cNvGraphicFramePr>
            <a:graphicFrameLocks noGrp="1"/>
          </p:cNvGraphicFramePr>
          <p:nvPr>
            <p:extLst>
              <p:ext uri="{D42A27DB-BD31-4B8C-83A1-F6EECF244321}">
                <p14:modId xmlns:p14="http://schemas.microsoft.com/office/powerpoint/2010/main" val="1625579523"/>
              </p:ext>
            </p:extLst>
          </p:nvPr>
        </p:nvGraphicFramePr>
        <p:xfrm>
          <a:off x="245877" y="1289197"/>
          <a:ext cx="8648070" cy="2222756"/>
        </p:xfrm>
        <a:graphic>
          <a:graphicData uri="http://schemas.openxmlformats.org/drawingml/2006/table">
            <a:tbl>
              <a:tblPr bandRow="1">
                <a:tableStyleId>{5940675A-B579-460E-94D1-54222C63F5DA}</a:tableStyleId>
              </a:tblPr>
              <a:tblGrid>
                <a:gridCol w="2100513">
                  <a:extLst>
                    <a:ext uri="{9D8B030D-6E8A-4147-A177-3AD203B41FA5}">
                      <a16:colId xmlns:a16="http://schemas.microsoft.com/office/drawing/2014/main" val="2198513103"/>
                    </a:ext>
                  </a:extLst>
                </a:gridCol>
                <a:gridCol w="4048011">
                  <a:extLst>
                    <a:ext uri="{9D8B030D-6E8A-4147-A177-3AD203B41FA5}">
                      <a16:colId xmlns:a16="http://schemas.microsoft.com/office/drawing/2014/main" val="3472632092"/>
                    </a:ext>
                  </a:extLst>
                </a:gridCol>
                <a:gridCol w="2499546">
                  <a:extLst>
                    <a:ext uri="{9D8B030D-6E8A-4147-A177-3AD203B41FA5}">
                      <a16:colId xmlns:a16="http://schemas.microsoft.com/office/drawing/2014/main" val="3076045244"/>
                    </a:ext>
                  </a:extLst>
                </a:gridCol>
              </a:tblGrid>
              <a:tr h="190500">
                <a:tc>
                  <a:txBody>
                    <a:bodyPr/>
                    <a:lstStyle/>
                    <a:p>
                      <a:pPr algn="ctr" rtl="0" fontAlgn="base">
                        <a:lnSpc>
                          <a:spcPts val="1568"/>
                        </a:lnSpc>
                        <a:spcBef>
                          <a:spcPts val="300"/>
                        </a:spcBef>
                        <a:buNone/>
                      </a:pPr>
                      <a:r>
                        <a:rPr lang="vi-VN" sz="2000" b="1">
                          <a:solidFill>
                            <a:schemeClr val="tx1"/>
                          </a:solidFill>
                          <a:effectLst/>
                          <a:latin typeface="Arial"/>
                        </a:rPr>
                        <a:t>Phương pháp </a:t>
                      </a:r>
                    </a:p>
                  </a:txBody>
                  <a:tcPr anchor="ctr"/>
                </a:tc>
                <a:tc>
                  <a:txBody>
                    <a:bodyPr/>
                    <a:lstStyle/>
                    <a:p>
                      <a:pPr algn="ctr" rtl="0" fontAlgn="base">
                        <a:lnSpc>
                          <a:spcPts val="1568"/>
                        </a:lnSpc>
                        <a:spcBef>
                          <a:spcPts val="300"/>
                        </a:spcBef>
                        <a:buNone/>
                      </a:pPr>
                      <a:r>
                        <a:rPr lang="en-US" sz="2000" b="1">
                          <a:solidFill>
                            <a:schemeClr val="tx1"/>
                          </a:solidFill>
                          <a:effectLst/>
                          <a:latin typeface="Arial"/>
                        </a:rPr>
                        <a:t>Mô </a:t>
                      </a:r>
                      <a:r>
                        <a:rPr lang="en-US" sz="2000" b="1" err="1">
                          <a:solidFill>
                            <a:schemeClr val="tx1"/>
                          </a:solidFill>
                          <a:effectLst/>
                          <a:latin typeface="Arial"/>
                        </a:rPr>
                        <a:t>tả</a:t>
                      </a:r>
                      <a:r>
                        <a:rPr lang="en-US" sz="2000" b="1">
                          <a:solidFill>
                            <a:schemeClr val="tx1"/>
                          </a:solidFill>
                          <a:effectLst/>
                          <a:latin typeface="Arial"/>
                        </a:rPr>
                        <a:t> </a:t>
                      </a:r>
                      <a:r>
                        <a:rPr lang="en-US" sz="2000" b="1" err="1">
                          <a:solidFill>
                            <a:schemeClr val="tx1"/>
                          </a:solidFill>
                          <a:effectLst/>
                          <a:latin typeface="Arial"/>
                        </a:rPr>
                        <a:t>ngắn</a:t>
                      </a:r>
                      <a:r>
                        <a:rPr lang="en-US" sz="2000" b="1">
                          <a:solidFill>
                            <a:schemeClr val="tx1"/>
                          </a:solidFill>
                          <a:effectLst/>
                          <a:latin typeface="Arial"/>
                        </a:rPr>
                        <a:t> </a:t>
                      </a:r>
                    </a:p>
                  </a:txBody>
                  <a:tcPr anchor="ctr"/>
                </a:tc>
                <a:tc>
                  <a:txBody>
                    <a:bodyPr/>
                    <a:lstStyle/>
                    <a:p>
                      <a:pPr algn="ctr" rtl="0" fontAlgn="base">
                        <a:lnSpc>
                          <a:spcPts val="1568"/>
                        </a:lnSpc>
                        <a:spcBef>
                          <a:spcPts val="300"/>
                        </a:spcBef>
                        <a:buNone/>
                      </a:pPr>
                      <a:r>
                        <a:rPr lang="en-US" sz="2000" b="1" err="1">
                          <a:solidFill>
                            <a:schemeClr val="tx1"/>
                          </a:solidFill>
                          <a:effectLst/>
                          <a:latin typeface="Arial"/>
                        </a:rPr>
                        <a:t>Ứng</a:t>
                      </a:r>
                      <a:r>
                        <a:rPr lang="en-US" sz="2000" b="1">
                          <a:solidFill>
                            <a:schemeClr val="tx1"/>
                          </a:solidFill>
                          <a:effectLst/>
                          <a:latin typeface="Arial"/>
                        </a:rPr>
                        <a:t> </a:t>
                      </a:r>
                      <a:r>
                        <a:rPr lang="en-US" sz="2000" b="1" err="1">
                          <a:solidFill>
                            <a:schemeClr val="tx1"/>
                          </a:solidFill>
                          <a:effectLst/>
                          <a:latin typeface="Arial"/>
                        </a:rPr>
                        <a:t>dụng</a:t>
                      </a:r>
                      <a:r>
                        <a:rPr lang="en-US" sz="2000" b="1">
                          <a:solidFill>
                            <a:schemeClr val="tx1"/>
                          </a:solidFill>
                          <a:effectLst/>
                          <a:latin typeface="Arial"/>
                        </a:rPr>
                        <a:t> </a:t>
                      </a:r>
                    </a:p>
                  </a:txBody>
                  <a:tcPr anchor="ctr"/>
                </a:tc>
                <a:extLst>
                  <a:ext uri="{0D108BD9-81ED-4DB2-BD59-A6C34878D82A}">
                    <a16:rowId xmlns:a16="http://schemas.microsoft.com/office/drawing/2014/main" val="3316927647"/>
                  </a:ext>
                </a:extLst>
              </a:tr>
              <a:tr h="190500">
                <a:tc>
                  <a:txBody>
                    <a:bodyPr/>
                    <a:lstStyle/>
                    <a:p>
                      <a:pPr algn="l" rtl="0" fontAlgn="base">
                        <a:lnSpc>
                          <a:spcPts val="1568"/>
                        </a:lnSpc>
                        <a:spcBef>
                          <a:spcPts val="300"/>
                        </a:spcBef>
                        <a:buNone/>
                      </a:pPr>
                      <a:r>
                        <a:rPr lang="en-US" sz="2000">
                          <a:solidFill>
                            <a:schemeClr val="tx1"/>
                          </a:solidFill>
                          <a:effectLst/>
                          <a:latin typeface="Arial"/>
                        </a:rPr>
                        <a:t>Federated Learning </a:t>
                      </a:r>
                    </a:p>
                  </a:txBody>
                  <a:tcPr anchor="ctr"/>
                </a:tc>
                <a:tc>
                  <a:txBody>
                    <a:bodyPr/>
                    <a:lstStyle/>
                    <a:p>
                      <a:pPr algn="l" rtl="0" fontAlgn="base">
                        <a:lnSpc>
                          <a:spcPts val="1568"/>
                        </a:lnSpc>
                        <a:spcBef>
                          <a:spcPts val="300"/>
                        </a:spcBef>
                        <a:buNone/>
                      </a:pPr>
                      <a:r>
                        <a:rPr lang="en-US" sz="2000">
                          <a:solidFill>
                            <a:schemeClr val="tx1"/>
                          </a:solidFill>
                          <a:effectLst/>
                          <a:latin typeface="Arial"/>
                        </a:rPr>
                        <a:t>Học </a:t>
                      </a:r>
                      <a:r>
                        <a:rPr lang="en-US" sz="2000" err="1">
                          <a:solidFill>
                            <a:schemeClr val="tx1"/>
                          </a:solidFill>
                          <a:effectLst/>
                          <a:latin typeface="Arial"/>
                        </a:rPr>
                        <a:t>phân</a:t>
                      </a:r>
                      <a:r>
                        <a:rPr lang="en-US" sz="2000">
                          <a:solidFill>
                            <a:schemeClr val="tx1"/>
                          </a:solidFill>
                          <a:effectLst/>
                          <a:latin typeface="Arial"/>
                        </a:rPr>
                        <a:t> </a:t>
                      </a:r>
                      <a:r>
                        <a:rPr lang="en-US" sz="2000" err="1">
                          <a:solidFill>
                            <a:schemeClr val="tx1"/>
                          </a:solidFill>
                          <a:effectLst/>
                          <a:latin typeface="Arial"/>
                        </a:rPr>
                        <a:t>tán</a:t>
                      </a:r>
                      <a:r>
                        <a:rPr lang="en-US" sz="2000">
                          <a:solidFill>
                            <a:schemeClr val="tx1"/>
                          </a:solidFill>
                          <a:effectLst/>
                          <a:latin typeface="Arial"/>
                        </a:rPr>
                        <a:t> </a:t>
                      </a:r>
                      <a:r>
                        <a:rPr lang="en-US" sz="2000" err="1">
                          <a:solidFill>
                            <a:schemeClr val="tx1"/>
                          </a:solidFill>
                          <a:effectLst/>
                          <a:latin typeface="Arial"/>
                        </a:rPr>
                        <a:t>trên</a:t>
                      </a:r>
                      <a:r>
                        <a:rPr lang="en-US" sz="2000">
                          <a:solidFill>
                            <a:schemeClr val="tx1"/>
                          </a:solidFill>
                          <a:effectLst/>
                          <a:latin typeface="Arial"/>
                        </a:rPr>
                        <a:t> </a:t>
                      </a:r>
                      <a:r>
                        <a:rPr lang="en-US" sz="2000" err="1">
                          <a:solidFill>
                            <a:schemeClr val="tx1"/>
                          </a:solidFill>
                          <a:effectLst/>
                          <a:latin typeface="Arial"/>
                        </a:rPr>
                        <a:t>nhiều</a:t>
                      </a:r>
                      <a:r>
                        <a:rPr lang="en-US" sz="2000">
                          <a:solidFill>
                            <a:schemeClr val="tx1"/>
                          </a:solidFill>
                          <a:effectLst/>
                          <a:latin typeface="Arial"/>
                        </a:rPr>
                        <a:t> </a:t>
                      </a:r>
                      <a:r>
                        <a:rPr lang="en-US" sz="2000" err="1">
                          <a:solidFill>
                            <a:schemeClr val="tx1"/>
                          </a:solidFill>
                          <a:effectLst/>
                          <a:latin typeface="Arial"/>
                        </a:rPr>
                        <a:t>thiết</a:t>
                      </a:r>
                      <a:r>
                        <a:rPr lang="en-US" sz="2000">
                          <a:solidFill>
                            <a:schemeClr val="tx1"/>
                          </a:solidFill>
                          <a:effectLst/>
                          <a:latin typeface="Arial"/>
                        </a:rPr>
                        <a:t> </a:t>
                      </a:r>
                      <a:r>
                        <a:rPr lang="en-US" sz="2000" err="1">
                          <a:solidFill>
                            <a:schemeClr val="tx1"/>
                          </a:solidFill>
                          <a:effectLst/>
                          <a:latin typeface="Arial"/>
                        </a:rPr>
                        <a:t>bị</a:t>
                      </a:r>
                      <a:r>
                        <a:rPr lang="en-US" sz="2000">
                          <a:solidFill>
                            <a:schemeClr val="tx1"/>
                          </a:solidFill>
                          <a:effectLst/>
                          <a:latin typeface="Arial"/>
                        </a:rPr>
                        <a:t> </a:t>
                      </a:r>
                      <a:r>
                        <a:rPr lang="en-US" sz="2000" err="1">
                          <a:solidFill>
                            <a:schemeClr val="tx1"/>
                          </a:solidFill>
                          <a:effectLst/>
                          <a:latin typeface="Arial"/>
                        </a:rPr>
                        <a:t>mà</a:t>
                      </a:r>
                      <a:r>
                        <a:rPr lang="en-US" sz="2000">
                          <a:solidFill>
                            <a:schemeClr val="tx1"/>
                          </a:solidFill>
                          <a:effectLst/>
                          <a:latin typeface="Arial"/>
                        </a:rPr>
                        <a:t> </a:t>
                      </a:r>
                      <a:r>
                        <a:rPr lang="en-US" sz="2000" err="1">
                          <a:solidFill>
                            <a:schemeClr val="tx1"/>
                          </a:solidFill>
                          <a:effectLst/>
                          <a:latin typeface="Arial"/>
                        </a:rPr>
                        <a:t>không</a:t>
                      </a:r>
                      <a:r>
                        <a:rPr lang="en-US" sz="2000">
                          <a:solidFill>
                            <a:schemeClr val="tx1"/>
                          </a:solidFill>
                          <a:effectLst/>
                          <a:latin typeface="Arial"/>
                        </a:rPr>
                        <a:t> </a:t>
                      </a:r>
                      <a:r>
                        <a:rPr lang="en-US" sz="2000" err="1">
                          <a:solidFill>
                            <a:schemeClr val="tx1"/>
                          </a:solidFill>
                          <a:effectLst/>
                          <a:latin typeface="Arial"/>
                        </a:rPr>
                        <a:t>cần</a:t>
                      </a:r>
                      <a:r>
                        <a:rPr lang="en-US" sz="2000">
                          <a:solidFill>
                            <a:schemeClr val="tx1"/>
                          </a:solidFill>
                          <a:effectLst/>
                          <a:latin typeface="Arial"/>
                        </a:rPr>
                        <a:t> chia </a:t>
                      </a:r>
                      <a:r>
                        <a:rPr lang="en-US" sz="2000" err="1">
                          <a:solidFill>
                            <a:schemeClr val="tx1"/>
                          </a:solidFill>
                          <a:effectLst/>
                          <a:latin typeface="Arial"/>
                        </a:rPr>
                        <a:t>sẻ</a:t>
                      </a:r>
                      <a:r>
                        <a:rPr lang="en-US" sz="2000">
                          <a:solidFill>
                            <a:schemeClr val="tx1"/>
                          </a:solidFill>
                          <a:effectLst/>
                          <a:latin typeface="Arial"/>
                        </a:rPr>
                        <a:t> </a:t>
                      </a:r>
                      <a:r>
                        <a:rPr lang="en-US" sz="2000" err="1">
                          <a:solidFill>
                            <a:schemeClr val="tx1"/>
                          </a:solidFill>
                          <a:effectLst/>
                          <a:latin typeface="Arial"/>
                        </a:rPr>
                        <a:t>dữ</a:t>
                      </a:r>
                      <a:r>
                        <a:rPr lang="en-US" sz="2000">
                          <a:solidFill>
                            <a:schemeClr val="tx1"/>
                          </a:solidFill>
                          <a:effectLst/>
                          <a:latin typeface="Arial"/>
                        </a:rPr>
                        <a:t> </a:t>
                      </a:r>
                      <a:r>
                        <a:rPr lang="en-US" sz="2000" err="1">
                          <a:solidFill>
                            <a:schemeClr val="tx1"/>
                          </a:solidFill>
                          <a:effectLst/>
                          <a:latin typeface="Arial"/>
                        </a:rPr>
                        <a:t>liệu</a:t>
                      </a:r>
                      <a:r>
                        <a:rPr lang="en-US" sz="2000">
                          <a:solidFill>
                            <a:schemeClr val="tx1"/>
                          </a:solidFill>
                          <a:effectLst/>
                          <a:latin typeface="Arial"/>
                        </a:rPr>
                        <a:t> </a:t>
                      </a:r>
                      <a:r>
                        <a:rPr lang="en-US" sz="2000" err="1">
                          <a:solidFill>
                            <a:schemeClr val="tx1"/>
                          </a:solidFill>
                          <a:effectLst/>
                          <a:latin typeface="Arial"/>
                        </a:rPr>
                        <a:t>thô</a:t>
                      </a:r>
                      <a:r>
                        <a:rPr lang="en-US" sz="2000">
                          <a:solidFill>
                            <a:schemeClr val="tx1"/>
                          </a:solidFill>
                          <a:effectLst/>
                          <a:latin typeface="Arial"/>
                        </a:rPr>
                        <a:t> </a:t>
                      </a:r>
                    </a:p>
                  </a:txBody>
                  <a:tcPr anchor="ctr"/>
                </a:tc>
                <a:tc>
                  <a:txBody>
                    <a:bodyPr/>
                    <a:lstStyle/>
                    <a:p>
                      <a:pPr algn="l" rtl="0" fontAlgn="base">
                        <a:lnSpc>
                          <a:spcPts val="1568"/>
                        </a:lnSpc>
                        <a:spcBef>
                          <a:spcPts val="300"/>
                        </a:spcBef>
                        <a:buNone/>
                      </a:pPr>
                      <a:r>
                        <a:rPr lang="vi-VN" sz="2000">
                          <a:solidFill>
                            <a:schemeClr val="tx1"/>
                          </a:solidFill>
                          <a:effectLst/>
                          <a:latin typeface="Arial"/>
                        </a:rPr>
                        <a:t>Bảo mật quyền riêng tư người dùng </a:t>
                      </a:r>
                    </a:p>
                  </a:txBody>
                  <a:tcPr anchor="ctr"/>
                </a:tc>
                <a:extLst>
                  <a:ext uri="{0D108BD9-81ED-4DB2-BD59-A6C34878D82A}">
                    <a16:rowId xmlns:a16="http://schemas.microsoft.com/office/drawing/2014/main" val="469734615"/>
                  </a:ext>
                </a:extLst>
              </a:tr>
              <a:tr h="190500">
                <a:tc>
                  <a:txBody>
                    <a:bodyPr/>
                    <a:lstStyle/>
                    <a:p>
                      <a:pPr algn="l" rtl="0" fontAlgn="base">
                        <a:lnSpc>
                          <a:spcPts val="1568"/>
                        </a:lnSpc>
                        <a:spcBef>
                          <a:spcPts val="300"/>
                        </a:spcBef>
                        <a:buNone/>
                      </a:pPr>
                      <a:r>
                        <a:rPr lang="en-US" sz="2000">
                          <a:solidFill>
                            <a:schemeClr val="tx1"/>
                          </a:solidFill>
                          <a:effectLst/>
                          <a:latin typeface="Arial"/>
                        </a:rPr>
                        <a:t>Blockchain </a:t>
                      </a:r>
                    </a:p>
                  </a:txBody>
                  <a:tcPr anchor="ctr"/>
                </a:tc>
                <a:tc>
                  <a:txBody>
                    <a:bodyPr/>
                    <a:lstStyle/>
                    <a:p>
                      <a:pPr algn="l" rtl="0" fontAlgn="base">
                        <a:lnSpc>
                          <a:spcPts val="1568"/>
                        </a:lnSpc>
                        <a:spcBef>
                          <a:spcPts val="300"/>
                        </a:spcBef>
                        <a:buNone/>
                      </a:pPr>
                      <a:r>
                        <a:rPr lang="en-US" sz="2000">
                          <a:solidFill>
                            <a:schemeClr val="tx1"/>
                          </a:solidFill>
                          <a:effectLst/>
                          <a:latin typeface="Arial"/>
                        </a:rPr>
                        <a:t>Ghi </a:t>
                      </a:r>
                      <a:r>
                        <a:rPr lang="en-US" sz="2000" err="1">
                          <a:solidFill>
                            <a:schemeClr val="tx1"/>
                          </a:solidFill>
                          <a:effectLst/>
                          <a:latin typeface="Arial"/>
                        </a:rPr>
                        <a:t>nhận</a:t>
                      </a:r>
                      <a:r>
                        <a:rPr lang="en-US" sz="2000">
                          <a:solidFill>
                            <a:schemeClr val="tx1"/>
                          </a:solidFill>
                          <a:effectLst/>
                          <a:latin typeface="Arial"/>
                        </a:rPr>
                        <a:t> </a:t>
                      </a:r>
                      <a:r>
                        <a:rPr lang="en-US" sz="2000" err="1">
                          <a:solidFill>
                            <a:schemeClr val="tx1"/>
                          </a:solidFill>
                          <a:effectLst/>
                          <a:latin typeface="Arial"/>
                        </a:rPr>
                        <a:t>hành</a:t>
                      </a:r>
                      <a:r>
                        <a:rPr lang="en-US" sz="2000">
                          <a:solidFill>
                            <a:schemeClr val="tx1"/>
                          </a:solidFill>
                          <a:effectLst/>
                          <a:latin typeface="Arial"/>
                        </a:rPr>
                        <a:t> vi </a:t>
                      </a:r>
                      <a:r>
                        <a:rPr lang="en-US" sz="2000" err="1">
                          <a:solidFill>
                            <a:schemeClr val="tx1"/>
                          </a:solidFill>
                          <a:effectLst/>
                          <a:latin typeface="Arial"/>
                        </a:rPr>
                        <a:t>và</a:t>
                      </a:r>
                      <a:r>
                        <a:rPr lang="en-US" sz="2000">
                          <a:solidFill>
                            <a:schemeClr val="tx1"/>
                          </a:solidFill>
                          <a:effectLst/>
                          <a:latin typeface="Arial"/>
                        </a:rPr>
                        <a:t> </a:t>
                      </a:r>
                      <a:r>
                        <a:rPr lang="en-US" sz="2000" err="1">
                          <a:solidFill>
                            <a:schemeClr val="tx1"/>
                          </a:solidFill>
                          <a:effectLst/>
                          <a:latin typeface="Arial"/>
                        </a:rPr>
                        <a:t>giao</a:t>
                      </a:r>
                      <a:r>
                        <a:rPr lang="en-US" sz="2000">
                          <a:solidFill>
                            <a:schemeClr val="tx1"/>
                          </a:solidFill>
                          <a:effectLst/>
                          <a:latin typeface="Arial"/>
                        </a:rPr>
                        <a:t> </a:t>
                      </a:r>
                      <a:r>
                        <a:rPr lang="en-US" sz="2000" err="1">
                          <a:solidFill>
                            <a:schemeClr val="tx1"/>
                          </a:solidFill>
                          <a:effectLst/>
                          <a:latin typeface="Arial"/>
                        </a:rPr>
                        <a:t>dịch</a:t>
                      </a:r>
                      <a:r>
                        <a:rPr lang="en-US" sz="2000">
                          <a:solidFill>
                            <a:schemeClr val="tx1"/>
                          </a:solidFill>
                          <a:effectLst/>
                          <a:latin typeface="Arial"/>
                        </a:rPr>
                        <a:t> </a:t>
                      </a:r>
                      <a:r>
                        <a:rPr lang="en-US" sz="2000" err="1">
                          <a:solidFill>
                            <a:schemeClr val="tx1"/>
                          </a:solidFill>
                          <a:effectLst/>
                          <a:latin typeface="Arial"/>
                        </a:rPr>
                        <a:t>bất</a:t>
                      </a:r>
                      <a:r>
                        <a:rPr lang="en-US" sz="2000">
                          <a:solidFill>
                            <a:schemeClr val="tx1"/>
                          </a:solidFill>
                          <a:effectLst/>
                          <a:latin typeface="Arial"/>
                        </a:rPr>
                        <a:t> </a:t>
                      </a:r>
                      <a:r>
                        <a:rPr lang="en-US" sz="2000" err="1">
                          <a:solidFill>
                            <a:schemeClr val="tx1"/>
                          </a:solidFill>
                          <a:effectLst/>
                          <a:latin typeface="Arial"/>
                        </a:rPr>
                        <a:t>biến</a:t>
                      </a:r>
                      <a:r>
                        <a:rPr lang="en-US" sz="2000">
                          <a:solidFill>
                            <a:schemeClr val="tx1"/>
                          </a:solidFill>
                          <a:effectLst/>
                          <a:latin typeface="Arial"/>
                        </a:rPr>
                        <a:t>, </a:t>
                      </a:r>
                      <a:r>
                        <a:rPr lang="en-US" sz="2000" err="1">
                          <a:solidFill>
                            <a:schemeClr val="tx1"/>
                          </a:solidFill>
                          <a:effectLst/>
                          <a:latin typeface="Arial"/>
                        </a:rPr>
                        <a:t>minh</a:t>
                      </a:r>
                      <a:r>
                        <a:rPr lang="en-US" sz="2000">
                          <a:solidFill>
                            <a:schemeClr val="tx1"/>
                          </a:solidFill>
                          <a:effectLst/>
                          <a:latin typeface="Arial"/>
                        </a:rPr>
                        <a:t> </a:t>
                      </a:r>
                      <a:r>
                        <a:rPr lang="en-US" sz="2000" err="1">
                          <a:solidFill>
                            <a:schemeClr val="tx1"/>
                          </a:solidFill>
                          <a:effectLst/>
                          <a:latin typeface="Arial"/>
                        </a:rPr>
                        <a:t>bạch</a:t>
                      </a:r>
                      <a:r>
                        <a:rPr lang="en-US" sz="2000">
                          <a:solidFill>
                            <a:schemeClr val="tx1"/>
                          </a:solidFill>
                          <a:effectLst/>
                          <a:latin typeface="Arial"/>
                        </a:rPr>
                        <a:t> </a:t>
                      </a:r>
                    </a:p>
                  </a:txBody>
                  <a:tcPr anchor="ctr"/>
                </a:tc>
                <a:tc>
                  <a:txBody>
                    <a:bodyPr/>
                    <a:lstStyle/>
                    <a:p>
                      <a:pPr algn="l" rtl="0" fontAlgn="base">
                        <a:lnSpc>
                          <a:spcPts val="1568"/>
                        </a:lnSpc>
                        <a:spcBef>
                          <a:spcPts val="300"/>
                        </a:spcBef>
                        <a:buNone/>
                      </a:pPr>
                      <a:r>
                        <a:rPr lang="en-US" sz="2000" err="1">
                          <a:solidFill>
                            <a:schemeClr val="tx1"/>
                          </a:solidFill>
                          <a:effectLst/>
                          <a:latin typeface="Arial"/>
                        </a:rPr>
                        <a:t>Xác</a:t>
                      </a:r>
                      <a:r>
                        <a:rPr lang="en-US" sz="2000">
                          <a:solidFill>
                            <a:schemeClr val="tx1"/>
                          </a:solidFill>
                          <a:effectLst/>
                          <a:latin typeface="Arial"/>
                        </a:rPr>
                        <a:t> </a:t>
                      </a:r>
                      <a:r>
                        <a:rPr lang="en-US" sz="2000" err="1">
                          <a:solidFill>
                            <a:schemeClr val="tx1"/>
                          </a:solidFill>
                          <a:effectLst/>
                          <a:latin typeface="Arial"/>
                        </a:rPr>
                        <a:t>thực</a:t>
                      </a:r>
                      <a:r>
                        <a:rPr lang="en-US" sz="2000">
                          <a:solidFill>
                            <a:schemeClr val="tx1"/>
                          </a:solidFill>
                          <a:effectLst/>
                          <a:latin typeface="Arial"/>
                        </a:rPr>
                        <a:t> </a:t>
                      </a:r>
                      <a:r>
                        <a:rPr lang="en-US" sz="2000" err="1">
                          <a:solidFill>
                            <a:schemeClr val="tx1"/>
                          </a:solidFill>
                          <a:effectLst/>
                          <a:latin typeface="Arial"/>
                        </a:rPr>
                        <a:t>truy</a:t>
                      </a:r>
                      <a:r>
                        <a:rPr lang="en-US" sz="2000">
                          <a:solidFill>
                            <a:schemeClr val="tx1"/>
                          </a:solidFill>
                          <a:effectLst/>
                          <a:latin typeface="Arial"/>
                        </a:rPr>
                        <a:t> </a:t>
                      </a:r>
                      <a:r>
                        <a:rPr lang="en-US" sz="2000" err="1">
                          <a:solidFill>
                            <a:schemeClr val="tx1"/>
                          </a:solidFill>
                          <a:effectLst/>
                          <a:latin typeface="Arial"/>
                        </a:rPr>
                        <a:t>cập</a:t>
                      </a:r>
                      <a:r>
                        <a:rPr lang="en-US" sz="2000">
                          <a:solidFill>
                            <a:schemeClr val="tx1"/>
                          </a:solidFill>
                          <a:effectLst/>
                          <a:latin typeface="Arial"/>
                        </a:rPr>
                        <a:t> </a:t>
                      </a:r>
                      <a:r>
                        <a:rPr lang="en-US" sz="2000" err="1">
                          <a:solidFill>
                            <a:schemeClr val="tx1"/>
                          </a:solidFill>
                          <a:effectLst/>
                          <a:latin typeface="Arial"/>
                        </a:rPr>
                        <a:t>và</a:t>
                      </a:r>
                      <a:r>
                        <a:rPr lang="en-US" sz="2000">
                          <a:solidFill>
                            <a:schemeClr val="tx1"/>
                          </a:solidFill>
                          <a:effectLst/>
                          <a:latin typeface="Arial"/>
                        </a:rPr>
                        <a:t> </a:t>
                      </a:r>
                      <a:r>
                        <a:rPr lang="en-US" sz="2000" err="1">
                          <a:solidFill>
                            <a:schemeClr val="tx1"/>
                          </a:solidFill>
                          <a:effectLst/>
                          <a:latin typeface="Arial"/>
                        </a:rPr>
                        <a:t>nguồn</a:t>
                      </a:r>
                      <a:r>
                        <a:rPr lang="en-US" sz="2000">
                          <a:solidFill>
                            <a:schemeClr val="tx1"/>
                          </a:solidFill>
                          <a:effectLst/>
                          <a:latin typeface="Arial"/>
                        </a:rPr>
                        <a:t> </a:t>
                      </a:r>
                      <a:r>
                        <a:rPr lang="en-US" sz="2000" err="1">
                          <a:solidFill>
                            <a:schemeClr val="tx1"/>
                          </a:solidFill>
                          <a:effectLst/>
                          <a:latin typeface="Arial"/>
                        </a:rPr>
                        <a:t>gốc</a:t>
                      </a:r>
                      <a:r>
                        <a:rPr lang="en-US" sz="2000">
                          <a:solidFill>
                            <a:schemeClr val="tx1"/>
                          </a:solidFill>
                          <a:effectLst/>
                          <a:latin typeface="Arial"/>
                        </a:rPr>
                        <a:t> </a:t>
                      </a:r>
                      <a:r>
                        <a:rPr lang="en-US" sz="2000" err="1">
                          <a:solidFill>
                            <a:schemeClr val="tx1"/>
                          </a:solidFill>
                          <a:effectLst/>
                          <a:latin typeface="Arial"/>
                        </a:rPr>
                        <a:t>thiết</a:t>
                      </a:r>
                      <a:r>
                        <a:rPr lang="en-US" sz="2000">
                          <a:solidFill>
                            <a:schemeClr val="tx1"/>
                          </a:solidFill>
                          <a:effectLst/>
                          <a:latin typeface="Arial"/>
                        </a:rPr>
                        <a:t> </a:t>
                      </a:r>
                      <a:r>
                        <a:rPr lang="en-US" sz="2000" err="1">
                          <a:solidFill>
                            <a:schemeClr val="tx1"/>
                          </a:solidFill>
                          <a:effectLst/>
                          <a:latin typeface="Arial"/>
                        </a:rPr>
                        <a:t>bị</a:t>
                      </a:r>
                      <a:r>
                        <a:rPr lang="en-US" sz="2000">
                          <a:solidFill>
                            <a:schemeClr val="tx1"/>
                          </a:solidFill>
                          <a:effectLst/>
                          <a:latin typeface="Arial"/>
                        </a:rPr>
                        <a:t> </a:t>
                      </a:r>
                    </a:p>
                  </a:txBody>
                  <a:tcPr anchor="ctr"/>
                </a:tc>
                <a:extLst>
                  <a:ext uri="{0D108BD9-81ED-4DB2-BD59-A6C34878D82A}">
                    <a16:rowId xmlns:a16="http://schemas.microsoft.com/office/drawing/2014/main" val="505219493"/>
                  </a:ext>
                </a:extLst>
              </a:tr>
              <a:tr h="190500">
                <a:tc>
                  <a:txBody>
                    <a:bodyPr/>
                    <a:lstStyle/>
                    <a:p>
                      <a:pPr algn="l" rtl="0" fontAlgn="base">
                        <a:lnSpc>
                          <a:spcPts val="1568"/>
                        </a:lnSpc>
                        <a:spcBef>
                          <a:spcPts val="300"/>
                        </a:spcBef>
                        <a:buNone/>
                      </a:pPr>
                      <a:r>
                        <a:rPr lang="en-US" sz="2000">
                          <a:solidFill>
                            <a:schemeClr val="tx1"/>
                          </a:solidFill>
                          <a:effectLst/>
                          <a:latin typeface="Arial"/>
                        </a:rPr>
                        <a:t>Zero Trust Security </a:t>
                      </a:r>
                    </a:p>
                  </a:txBody>
                  <a:tcPr anchor="ctr"/>
                </a:tc>
                <a:tc>
                  <a:txBody>
                    <a:bodyPr/>
                    <a:lstStyle/>
                    <a:p>
                      <a:pPr algn="l" rtl="0" fontAlgn="base">
                        <a:lnSpc>
                          <a:spcPts val="1568"/>
                        </a:lnSpc>
                        <a:spcBef>
                          <a:spcPts val="300"/>
                        </a:spcBef>
                        <a:buNone/>
                      </a:pPr>
                      <a:r>
                        <a:rPr lang="en-US" sz="2000" err="1">
                          <a:solidFill>
                            <a:schemeClr val="tx1"/>
                          </a:solidFill>
                          <a:effectLst/>
                          <a:latin typeface="Arial"/>
                        </a:rPr>
                        <a:t>Mọi</a:t>
                      </a:r>
                      <a:r>
                        <a:rPr lang="en-US" sz="2000">
                          <a:solidFill>
                            <a:schemeClr val="tx1"/>
                          </a:solidFill>
                          <a:effectLst/>
                          <a:latin typeface="Arial"/>
                        </a:rPr>
                        <a:t> </a:t>
                      </a:r>
                      <a:r>
                        <a:rPr lang="en-US" sz="2000" err="1">
                          <a:solidFill>
                            <a:schemeClr val="tx1"/>
                          </a:solidFill>
                          <a:effectLst/>
                          <a:latin typeface="Arial"/>
                        </a:rPr>
                        <a:t>truy</a:t>
                      </a:r>
                      <a:r>
                        <a:rPr lang="en-US" sz="2000">
                          <a:solidFill>
                            <a:schemeClr val="tx1"/>
                          </a:solidFill>
                          <a:effectLst/>
                          <a:latin typeface="Arial"/>
                        </a:rPr>
                        <a:t> </a:t>
                      </a:r>
                      <a:r>
                        <a:rPr lang="en-US" sz="2000" err="1">
                          <a:solidFill>
                            <a:schemeClr val="tx1"/>
                          </a:solidFill>
                          <a:effectLst/>
                          <a:latin typeface="Arial"/>
                        </a:rPr>
                        <a:t>cập</a:t>
                      </a:r>
                      <a:r>
                        <a:rPr lang="en-US" sz="2000">
                          <a:solidFill>
                            <a:schemeClr val="tx1"/>
                          </a:solidFill>
                          <a:effectLst/>
                          <a:latin typeface="Arial"/>
                        </a:rPr>
                        <a:t> </a:t>
                      </a:r>
                      <a:r>
                        <a:rPr lang="en-US" sz="2000" err="1">
                          <a:solidFill>
                            <a:schemeClr val="tx1"/>
                          </a:solidFill>
                          <a:effectLst/>
                          <a:latin typeface="Arial"/>
                        </a:rPr>
                        <a:t>đều</a:t>
                      </a:r>
                      <a:r>
                        <a:rPr lang="en-US" sz="2000">
                          <a:solidFill>
                            <a:schemeClr val="tx1"/>
                          </a:solidFill>
                          <a:effectLst/>
                          <a:latin typeface="Arial"/>
                        </a:rPr>
                        <a:t> </a:t>
                      </a:r>
                      <a:r>
                        <a:rPr lang="en-US" sz="2000" err="1">
                          <a:solidFill>
                            <a:schemeClr val="tx1"/>
                          </a:solidFill>
                          <a:effectLst/>
                          <a:latin typeface="Arial"/>
                        </a:rPr>
                        <a:t>bị</a:t>
                      </a:r>
                      <a:r>
                        <a:rPr lang="en-US" sz="2000">
                          <a:solidFill>
                            <a:schemeClr val="tx1"/>
                          </a:solidFill>
                          <a:effectLst/>
                          <a:latin typeface="Arial"/>
                        </a:rPr>
                        <a:t> </a:t>
                      </a:r>
                      <a:r>
                        <a:rPr lang="en-US" sz="2000" err="1">
                          <a:solidFill>
                            <a:schemeClr val="tx1"/>
                          </a:solidFill>
                          <a:effectLst/>
                          <a:latin typeface="Arial"/>
                        </a:rPr>
                        <a:t>kiểm</a:t>
                      </a:r>
                      <a:r>
                        <a:rPr lang="en-US" sz="2000">
                          <a:solidFill>
                            <a:schemeClr val="tx1"/>
                          </a:solidFill>
                          <a:effectLst/>
                          <a:latin typeface="Arial"/>
                        </a:rPr>
                        <a:t> </a:t>
                      </a:r>
                      <a:r>
                        <a:rPr lang="en-US" sz="2000" err="1">
                          <a:solidFill>
                            <a:schemeClr val="tx1"/>
                          </a:solidFill>
                          <a:effectLst/>
                          <a:latin typeface="Arial"/>
                        </a:rPr>
                        <a:t>soát</a:t>
                      </a:r>
                      <a:r>
                        <a:rPr lang="en-US" sz="2000">
                          <a:solidFill>
                            <a:schemeClr val="tx1"/>
                          </a:solidFill>
                          <a:effectLst/>
                          <a:latin typeface="Arial"/>
                        </a:rPr>
                        <a:t>, </a:t>
                      </a:r>
                      <a:r>
                        <a:rPr lang="en-US" sz="2000" err="1">
                          <a:solidFill>
                            <a:schemeClr val="tx1"/>
                          </a:solidFill>
                          <a:effectLst/>
                          <a:latin typeface="Arial"/>
                        </a:rPr>
                        <a:t>không</a:t>
                      </a:r>
                      <a:r>
                        <a:rPr lang="en-US" sz="2000">
                          <a:solidFill>
                            <a:schemeClr val="tx1"/>
                          </a:solidFill>
                          <a:effectLst/>
                          <a:latin typeface="Arial"/>
                        </a:rPr>
                        <a:t> </a:t>
                      </a:r>
                      <a:r>
                        <a:rPr lang="en-US" sz="2000" err="1">
                          <a:solidFill>
                            <a:schemeClr val="tx1"/>
                          </a:solidFill>
                          <a:effectLst/>
                          <a:latin typeface="Arial"/>
                        </a:rPr>
                        <a:t>có</a:t>
                      </a:r>
                      <a:r>
                        <a:rPr lang="en-US" sz="2000">
                          <a:solidFill>
                            <a:schemeClr val="tx1"/>
                          </a:solidFill>
                          <a:effectLst/>
                          <a:latin typeface="Arial"/>
                        </a:rPr>
                        <a:t> </a:t>
                      </a:r>
                      <a:r>
                        <a:rPr lang="en-US" sz="2000" err="1">
                          <a:solidFill>
                            <a:schemeClr val="tx1"/>
                          </a:solidFill>
                          <a:effectLst/>
                          <a:latin typeface="Arial"/>
                        </a:rPr>
                        <a:t>vùng</a:t>
                      </a:r>
                      <a:r>
                        <a:rPr lang="en-US" sz="2000">
                          <a:solidFill>
                            <a:schemeClr val="tx1"/>
                          </a:solidFill>
                          <a:effectLst/>
                          <a:latin typeface="Arial"/>
                        </a:rPr>
                        <a:t> tin </a:t>
                      </a:r>
                      <a:r>
                        <a:rPr lang="en-US" sz="2000" err="1">
                          <a:solidFill>
                            <a:schemeClr val="tx1"/>
                          </a:solidFill>
                          <a:effectLst/>
                          <a:latin typeface="Arial"/>
                        </a:rPr>
                        <a:t>cậy</a:t>
                      </a:r>
                      <a:r>
                        <a:rPr lang="en-US" sz="2000">
                          <a:solidFill>
                            <a:schemeClr val="tx1"/>
                          </a:solidFill>
                          <a:effectLst/>
                          <a:latin typeface="Arial"/>
                        </a:rPr>
                        <a:t> </a:t>
                      </a:r>
                      <a:r>
                        <a:rPr lang="en-US" sz="2000" err="1">
                          <a:solidFill>
                            <a:schemeClr val="tx1"/>
                          </a:solidFill>
                          <a:effectLst/>
                          <a:latin typeface="Arial"/>
                        </a:rPr>
                        <a:t>tuyệt</a:t>
                      </a:r>
                      <a:r>
                        <a:rPr lang="en-US" sz="2000">
                          <a:solidFill>
                            <a:schemeClr val="tx1"/>
                          </a:solidFill>
                          <a:effectLst/>
                          <a:latin typeface="Arial"/>
                        </a:rPr>
                        <a:t> </a:t>
                      </a:r>
                      <a:r>
                        <a:rPr lang="en-US" sz="2000" err="1">
                          <a:solidFill>
                            <a:schemeClr val="tx1"/>
                          </a:solidFill>
                          <a:effectLst/>
                          <a:latin typeface="Arial"/>
                        </a:rPr>
                        <a:t>đối</a:t>
                      </a:r>
                      <a:r>
                        <a:rPr lang="en-US" sz="2000">
                          <a:solidFill>
                            <a:schemeClr val="tx1"/>
                          </a:solidFill>
                          <a:effectLst/>
                          <a:latin typeface="Arial"/>
                        </a:rPr>
                        <a:t> </a:t>
                      </a:r>
                    </a:p>
                  </a:txBody>
                  <a:tcPr anchor="ctr"/>
                </a:tc>
                <a:tc>
                  <a:txBody>
                    <a:bodyPr/>
                    <a:lstStyle/>
                    <a:p>
                      <a:pPr algn="l" rtl="0" fontAlgn="base">
                        <a:lnSpc>
                          <a:spcPts val="1568"/>
                        </a:lnSpc>
                        <a:spcBef>
                          <a:spcPts val="300"/>
                        </a:spcBef>
                        <a:buNone/>
                      </a:pPr>
                      <a:r>
                        <a:rPr lang="en-US" sz="2000">
                          <a:solidFill>
                            <a:schemeClr val="tx1"/>
                          </a:solidFill>
                          <a:effectLst/>
                          <a:latin typeface="Arial"/>
                        </a:rPr>
                        <a:t>Cloud </a:t>
                      </a:r>
                      <a:r>
                        <a:rPr lang="en-US" sz="2000" err="1">
                          <a:solidFill>
                            <a:schemeClr val="tx1"/>
                          </a:solidFill>
                          <a:effectLst/>
                          <a:latin typeface="Arial"/>
                        </a:rPr>
                        <a:t>và</a:t>
                      </a:r>
                      <a:r>
                        <a:rPr lang="en-US" sz="2000">
                          <a:solidFill>
                            <a:schemeClr val="tx1"/>
                          </a:solidFill>
                          <a:effectLst/>
                          <a:latin typeface="Arial"/>
                        </a:rPr>
                        <a:t> API gateway </a:t>
                      </a:r>
                      <a:r>
                        <a:rPr lang="en-US" sz="2000" err="1">
                          <a:solidFill>
                            <a:schemeClr val="tx1"/>
                          </a:solidFill>
                          <a:effectLst/>
                          <a:latin typeface="Arial"/>
                        </a:rPr>
                        <a:t>của</a:t>
                      </a:r>
                      <a:r>
                        <a:rPr lang="en-US" sz="2000">
                          <a:solidFill>
                            <a:schemeClr val="tx1"/>
                          </a:solidFill>
                          <a:effectLst/>
                          <a:latin typeface="Arial"/>
                        </a:rPr>
                        <a:t> </a:t>
                      </a:r>
                      <a:r>
                        <a:rPr lang="en-US" sz="2000" err="1">
                          <a:solidFill>
                            <a:schemeClr val="tx1"/>
                          </a:solidFill>
                          <a:effectLst/>
                          <a:latin typeface="Arial"/>
                        </a:rPr>
                        <a:t>HIoT</a:t>
                      </a:r>
                      <a:r>
                        <a:rPr lang="en-US" sz="2000">
                          <a:solidFill>
                            <a:schemeClr val="tx1"/>
                          </a:solidFill>
                          <a:effectLst/>
                          <a:latin typeface="Arial"/>
                        </a:rPr>
                        <a:t> </a:t>
                      </a:r>
                    </a:p>
                  </a:txBody>
                  <a:tcPr anchor="ctr"/>
                </a:tc>
                <a:extLst>
                  <a:ext uri="{0D108BD9-81ED-4DB2-BD59-A6C34878D82A}">
                    <a16:rowId xmlns:a16="http://schemas.microsoft.com/office/drawing/2014/main" val="1449142013"/>
                  </a:ext>
                </a:extLst>
              </a:tr>
            </a:tbl>
          </a:graphicData>
        </a:graphic>
      </p:graphicFrame>
    </p:spTree>
    <p:extLst>
      <p:ext uri="{BB962C8B-B14F-4D97-AF65-F5344CB8AC3E}">
        <p14:creationId xmlns:p14="http://schemas.microsoft.com/office/powerpoint/2010/main" val="84959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437CB-3BFF-C087-EF5A-B0F7E97AE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D4BA7-4CA6-43F2-03A4-4DC6657E4CCC}"/>
              </a:ext>
            </a:extLst>
          </p:cNvPr>
          <p:cNvSpPr>
            <a:spLocks noGrp="1"/>
          </p:cNvSpPr>
          <p:nvPr>
            <p:ph type="title"/>
          </p:nvPr>
        </p:nvSpPr>
        <p:spPr/>
        <p:txBody>
          <a:bodyPr/>
          <a:lstStyle/>
          <a:p>
            <a:r>
              <a:rPr lang="en-US"/>
              <a:t>Mô </a:t>
            </a:r>
            <a:r>
              <a:rPr lang="en-US" err="1"/>
              <a:t>phỏng</a:t>
            </a:r>
            <a:r>
              <a:rPr lang="en-US"/>
              <a:t>, </a:t>
            </a:r>
            <a:r>
              <a:rPr lang="en-US" err="1"/>
              <a:t>thực</a:t>
            </a:r>
            <a:r>
              <a:rPr lang="en-US"/>
              <a:t> </a:t>
            </a:r>
            <a:r>
              <a:rPr lang="en-US" err="1"/>
              <a:t>nghiệm</a:t>
            </a:r>
          </a:p>
        </p:txBody>
      </p:sp>
      <p:pic>
        <p:nvPicPr>
          <p:cNvPr id="4" name="Picture 3">
            <a:extLst>
              <a:ext uri="{FF2B5EF4-FFF2-40B4-BE49-F238E27FC236}">
                <a16:creationId xmlns:a16="http://schemas.microsoft.com/office/drawing/2014/main" id="{3F6BA09C-2353-BF82-0FAC-9FC1E9CA4226}"/>
              </a:ext>
            </a:extLst>
          </p:cNvPr>
          <p:cNvPicPr>
            <a:picLocks noChangeAspect="1"/>
          </p:cNvPicPr>
          <p:nvPr/>
        </p:nvPicPr>
        <p:blipFill>
          <a:blip r:embed="rId3"/>
          <a:stretch>
            <a:fillRect/>
          </a:stretch>
        </p:blipFill>
        <p:spPr>
          <a:xfrm>
            <a:off x="420792" y="921823"/>
            <a:ext cx="3970234" cy="3669552"/>
          </a:xfrm>
          <a:prstGeom prst="rect">
            <a:avLst/>
          </a:prstGeom>
        </p:spPr>
      </p:pic>
      <p:pic>
        <p:nvPicPr>
          <p:cNvPr id="10" name="Picture 9">
            <a:extLst>
              <a:ext uri="{FF2B5EF4-FFF2-40B4-BE49-F238E27FC236}">
                <a16:creationId xmlns:a16="http://schemas.microsoft.com/office/drawing/2014/main" id="{D834D6CD-1FCB-DFEF-2855-DAE6E35B6EEF}"/>
              </a:ext>
            </a:extLst>
          </p:cNvPr>
          <p:cNvPicPr>
            <a:picLocks noChangeAspect="1"/>
          </p:cNvPicPr>
          <p:nvPr/>
        </p:nvPicPr>
        <p:blipFill>
          <a:blip r:embed="rId4"/>
          <a:stretch>
            <a:fillRect/>
          </a:stretch>
        </p:blipFill>
        <p:spPr>
          <a:xfrm>
            <a:off x="4769396" y="0"/>
            <a:ext cx="4374604" cy="4906651"/>
          </a:xfrm>
          <a:prstGeom prst="rect">
            <a:avLst/>
          </a:prstGeom>
        </p:spPr>
      </p:pic>
    </p:spTree>
    <p:extLst>
      <p:ext uri="{BB962C8B-B14F-4D97-AF65-F5344CB8AC3E}">
        <p14:creationId xmlns:p14="http://schemas.microsoft.com/office/powerpoint/2010/main" val="143761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2417D-30C9-3DC7-41A6-A08334B59B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9AB88-D9E3-5A5F-D944-D3DB25F3FDD4}"/>
              </a:ext>
            </a:extLst>
          </p:cNvPr>
          <p:cNvSpPr>
            <a:spLocks noGrp="1"/>
          </p:cNvSpPr>
          <p:nvPr>
            <p:ph type="title"/>
          </p:nvPr>
        </p:nvSpPr>
        <p:spPr/>
        <p:txBody>
          <a:bodyPr/>
          <a:lstStyle/>
          <a:p>
            <a:r>
              <a:rPr lang="en-US"/>
              <a:t>Mô </a:t>
            </a:r>
            <a:r>
              <a:rPr lang="en-US" err="1"/>
              <a:t>phỏng</a:t>
            </a:r>
            <a:r>
              <a:rPr lang="en-US"/>
              <a:t>, </a:t>
            </a:r>
            <a:r>
              <a:rPr lang="en-US" err="1"/>
              <a:t>thực</a:t>
            </a:r>
            <a:r>
              <a:rPr lang="en-US"/>
              <a:t> </a:t>
            </a:r>
            <a:r>
              <a:rPr lang="en-US" err="1"/>
              <a:t>nghiệm</a:t>
            </a:r>
          </a:p>
        </p:txBody>
      </p:sp>
      <p:pic>
        <p:nvPicPr>
          <p:cNvPr id="7" name="Picture 6" descr="A diagram of a computer&#10;&#10;AI-generated content may be incorrect.">
            <a:extLst>
              <a:ext uri="{FF2B5EF4-FFF2-40B4-BE49-F238E27FC236}">
                <a16:creationId xmlns:a16="http://schemas.microsoft.com/office/drawing/2014/main" id="{FE36E092-3BEF-9891-96F7-56765E7AE323}"/>
              </a:ext>
            </a:extLst>
          </p:cNvPr>
          <p:cNvPicPr>
            <a:picLocks noChangeAspect="1"/>
          </p:cNvPicPr>
          <p:nvPr/>
        </p:nvPicPr>
        <p:blipFill>
          <a:blip r:embed="rId3"/>
          <a:stretch>
            <a:fillRect/>
          </a:stretch>
        </p:blipFill>
        <p:spPr>
          <a:xfrm>
            <a:off x="524561" y="1165135"/>
            <a:ext cx="4047302" cy="2813229"/>
          </a:xfrm>
          <a:prstGeom prst="rect">
            <a:avLst/>
          </a:prstGeom>
        </p:spPr>
      </p:pic>
      <p:sp>
        <p:nvSpPr>
          <p:cNvPr id="8" name="TextBox 7">
            <a:extLst>
              <a:ext uri="{FF2B5EF4-FFF2-40B4-BE49-F238E27FC236}">
                <a16:creationId xmlns:a16="http://schemas.microsoft.com/office/drawing/2014/main" id="{2EBE61D5-AA87-94C9-1ED0-2878A8FD08D1}"/>
              </a:ext>
            </a:extLst>
          </p:cNvPr>
          <p:cNvSpPr txBox="1"/>
          <p:nvPr/>
        </p:nvSpPr>
        <p:spPr>
          <a:xfrm>
            <a:off x="797849" y="4062688"/>
            <a:ext cx="29778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Demo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tấn</a:t>
            </a:r>
            <a:r>
              <a:rPr lang="en-US" dirty="0"/>
              <a:t> </a:t>
            </a:r>
            <a:r>
              <a:rPr lang="en-US" dirty="0" err="1"/>
              <a:t>công</a:t>
            </a:r>
            <a:r>
              <a:rPr lang="en-US" dirty="0"/>
              <a:t> </a:t>
            </a:r>
            <a:r>
              <a:rPr lang="en-US" dirty="0" err="1"/>
              <a:t>đơn</a:t>
            </a:r>
            <a:r>
              <a:rPr lang="en-US" dirty="0"/>
              <a:t> </a:t>
            </a:r>
            <a:r>
              <a:rPr lang="en-US" dirty="0" err="1"/>
              <a:t>giản</a:t>
            </a:r>
            <a:r>
              <a:rPr lang="en-US" dirty="0"/>
              <a:t> </a:t>
            </a:r>
            <a:r>
              <a:rPr lang="en-US" dirty="0" err="1"/>
              <a:t>với</a:t>
            </a:r>
            <a:r>
              <a:rPr lang="en-US" dirty="0"/>
              <a:t> rule-based</a:t>
            </a:r>
          </a:p>
        </p:txBody>
      </p:sp>
      <p:pic>
        <p:nvPicPr>
          <p:cNvPr id="3" name="Picture 2">
            <a:extLst>
              <a:ext uri="{FF2B5EF4-FFF2-40B4-BE49-F238E27FC236}">
                <a16:creationId xmlns:a16="http://schemas.microsoft.com/office/drawing/2014/main" id="{252444F6-93B1-5307-0B19-9ABD20F25326}"/>
              </a:ext>
            </a:extLst>
          </p:cNvPr>
          <p:cNvPicPr>
            <a:picLocks noChangeAspect="1"/>
          </p:cNvPicPr>
          <p:nvPr/>
        </p:nvPicPr>
        <p:blipFill>
          <a:blip r:embed="rId4"/>
          <a:stretch>
            <a:fillRect/>
          </a:stretch>
        </p:blipFill>
        <p:spPr>
          <a:xfrm>
            <a:off x="4769396" y="0"/>
            <a:ext cx="4374604" cy="4906651"/>
          </a:xfrm>
          <a:prstGeom prst="rect">
            <a:avLst/>
          </a:prstGeom>
        </p:spPr>
      </p:pic>
    </p:spTree>
    <p:extLst>
      <p:ext uri="{BB962C8B-B14F-4D97-AF65-F5344CB8AC3E}">
        <p14:creationId xmlns:p14="http://schemas.microsoft.com/office/powerpoint/2010/main" val="199395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lnSpc>
                <a:spcPct val="100000"/>
              </a:lnSpc>
              <a:spcBef>
                <a:spcPts val="0"/>
              </a:spcBef>
              <a:spcAft>
                <a:spcPts val="0"/>
              </a:spcAft>
              <a:buSzPts val="1000"/>
              <a:buNone/>
            </a:pPr>
            <a:fld id="{00000000-1234-1234-1234-123412341234}" type="slidenum">
              <a:rPr lang="en"/>
              <a:t>2</a:t>
            </a:fld>
            <a:endParaRPr/>
          </a:p>
        </p:txBody>
      </p:sp>
      <p:sp>
        <p:nvSpPr>
          <p:cNvPr id="89" name="Google Shape;89;p2"/>
          <p:cNvSpPr txBox="1">
            <a:spLocks noGrp="1"/>
          </p:cNvSpPr>
          <p:nvPr>
            <p:ph type="body" idx="1"/>
          </p:nvPr>
        </p:nvSpPr>
        <p:spPr>
          <a:xfrm>
            <a:off x="193963" y="764928"/>
            <a:ext cx="8755800" cy="3909942"/>
          </a:xfrm>
          <a:prstGeom prst="rect">
            <a:avLst/>
          </a:prstGeom>
          <a:noFill/>
          <a:ln>
            <a:noFill/>
          </a:ln>
        </p:spPr>
        <p:txBody>
          <a:bodyPr spcFirstLastPara="1" wrap="square" lIns="68575" tIns="34275" rIns="68575" bIns="34275" anchor="t" anchorCtr="0">
            <a:noAutofit/>
          </a:bodyPr>
          <a:lstStyle/>
          <a:p>
            <a:pPr marL="228600" lvl="0" indent="-228600" algn="l" rtl="0">
              <a:lnSpc>
                <a:spcPct val="200000"/>
              </a:lnSpc>
              <a:spcBef>
                <a:spcPts val="0"/>
              </a:spcBef>
              <a:spcAft>
                <a:spcPts val="0"/>
              </a:spcAft>
              <a:buClr>
                <a:schemeClr val="dk1"/>
              </a:buClr>
              <a:buSzPts val="1800"/>
              <a:buFont typeface="Arial"/>
              <a:buAutoNum type="arabicPeriod"/>
            </a:pPr>
            <a:r>
              <a:rPr lang="en" sz="1800" b="1" dirty="0">
                <a:solidFill>
                  <a:schemeClr val="dk1"/>
                </a:solidFill>
              </a:rPr>
              <a:t>Giới thiệu HIoT</a:t>
            </a:r>
          </a:p>
          <a:p>
            <a:pPr marL="228600" lvl="0" indent="-228600" algn="l" rtl="0">
              <a:lnSpc>
                <a:spcPct val="200000"/>
              </a:lnSpc>
              <a:spcBef>
                <a:spcPts val="0"/>
              </a:spcBef>
              <a:spcAft>
                <a:spcPts val="0"/>
              </a:spcAft>
              <a:buClr>
                <a:schemeClr val="dk1"/>
              </a:buClr>
              <a:buSzPts val="1800"/>
              <a:buFont typeface="Arial"/>
              <a:buAutoNum type="arabicPeriod"/>
            </a:pPr>
            <a:r>
              <a:rPr lang="en-US" sz="1800" b="1" dirty="0" err="1">
                <a:solidFill>
                  <a:schemeClr val="dk1"/>
                </a:solidFill>
              </a:rPr>
              <a:t>Cách</a:t>
            </a:r>
            <a:r>
              <a:rPr lang="en-US" sz="1800" b="1" dirty="0">
                <a:solidFill>
                  <a:schemeClr val="dk1"/>
                </a:solidFill>
              </a:rPr>
              <a:t> </a:t>
            </a:r>
            <a:r>
              <a:rPr lang="en-US" sz="1800" b="1" dirty="0" err="1">
                <a:solidFill>
                  <a:schemeClr val="dk1"/>
                </a:solidFill>
              </a:rPr>
              <a:t>dạng</a:t>
            </a:r>
            <a:r>
              <a:rPr lang="en-US" sz="1800" b="1" dirty="0">
                <a:solidFill>
                  <a:schemeClr val="dk1"/>
                </a:solidFill>
              </a:rPr>
              <a:t> </a:t>
            </a:r>
            <a:r>
              <a:rPr lang="en-US" sz="1800" b="1" dirty="0" err="1">
                <a:solidFill>
                  <a:schemeClr val="dk1"/>
                </a:solidFill>
              </a:rPr>
              <a:t>tấn</a:t>
            </a:r>
            <a:r>
              <a:rPr lang="en-US" sz="1800" b="1" dirty="0">
                <a:solidFill>
                  <a:schemeClr val="dk1"/>
                </a:solidFill>
              </a:rPr>
              <a:t> </a:t>
            </a:r>
            <a:r>
              <a:rPr lang="en-US" sz="1800" b="1" dirty="0" err="1">
                <a:solidFill>
                  <a:schemeClr val="dk1"/>
                </a:solidFill>
              </a:rPr>
              <a:t>công</a:t>
            </a:r>
            <a:r>
              <a:rPr lang="en-US" sz="1800" b="1" dirty="0">
                <a:solidFill>
                  <a:schemeClr val="dk1"/>
                </a:solidFill>
              </a:rPr>
              <a:t> </a:t>
            </a:r>
            <a:r>
              <a:rPr lang="en-US" sz="1800" b="1" dirty="0" err="1">
                <a:solidFill>
                  <a:schemeClr val="dk1"/>
                </a:solidFill>
              </a:rPr>
              <a:t>phổ</a:t>
            </a:r>
            <a:r>
              <a:rPr lang="en-US" sz="1800" b="1" dirty="0">
                <a:solidFill>
                  <a:schemeClr val="dk1"/>
                </a:solidFill>
              </a:rPr>
              <a:t> </a:t>
            </a:r>
            <a:r>
              <a:rPr lang="en-US" sz="1800" b="1" dirty="0" err="1">
                <a:solidFill>
                  <a:schemeClr val="dk1"/>
                </a:solidFill>
              </a:rPr>
              <a:t>biến</a:t>
            </a:r>
            <a:endParaRPr lang="en-US" sz="1800" b="1" dirty="0">
              <a:solidFill>
                <a:schemeClr val="dk1"/>
              </a:solidFill>
            </a:endParaRPr>
          </a:p>
          <a:p>
            <a:pPr marL="228600" lvl="0" indent="-228600" algn="l" rtl="0">
              <a:lnSpc>
                <a:spcPct val="200000"/>
              </a:lnSpc>
              <a:spcBef>
                <a:spcPts val="0"/>
              </a:spcBef>
              <a:spcAft>
                <a:spcPts val="0"/>
              </a:spcAft>
              <a:buClr>
                <a:schemeClr val="dk1"/>
              </a:buClr>
              <a:buSzPts val="1800"/>
              <a:buFont typeface="Arial"/>
              <a:buAutoNum type="arabicPeriod"/>
            </a:pPr>
            <a:r>
              <a:rPr lang="en-US" sz="1800" b="1" dirty="0">
                <a:solidFill>
                  <a:schemeClr val="dk1"/>
                </a:solidFill>
              </a:rPr>
              <a:t>Các </a:t>
            </a:r>
            <a:r>
              <a:rPr lang="en-US" sz="1800" b="1" dirty="0" err="1">
                <a:solidFill>
                  <a:schemeClr val="dk1"/>
                </a:solidFill>
              </a:rPr>
              <a:t>phương</a:t>
            </a:r>
            <a:r>
              <a:rPr lang="en-US" sz="1800" b="1" dirty="0">
                <a:solidFill>
                  <a:schemeClr val="dk1"/>
                </a:solidFill>
              </a:rPr>
              <a:t> </a:t>
            </a:r>
            <a:r>
              <a:rPr lang="en-US" sz="1800" b="1" dirty="0" err="1">
                <a:solidFill>
                  <a:schemeClr val="dk1"/>
                </a:solidFill>
              </a:rPr>
              <a:t>pháp</a:t>
            </a:r>
            <a:r>
              <a:rPr lang="en-US" sz="1800" b="1" dirty="0">
                <a:solidFill>
                  <a:schemeClr val="dk1"/>
                </a:solidFill>
              </a:rPr>
              <a:t> </a:t>
            </a:r>
            <a:r>
              <a:rPr lang="en-US" sz="1800" b="1" dirty="0" err="1">
                <a:solidFill>
                  <a:schemeClr val="dk1"/>
                </a:solidFill>
              </a:rPr>
              <a:t>tấn</a:t>
            </a:r>
            <a:r>
              <a:rPr lang="en-US" sz="1800" b="1" dirty="0">
                <a:solidFill>
                  <a:schemeClr val="dk1"/>
                </a:solidFill>
              </a:rPr>
              <a:t> </a:t>
            </a:r>
            <a:r>
              <a:rPr lang="en-US" sz="1800" b="1" dirty="0" err="1">
                <a:solidFill>
                  <a:schemeClr val="dk1"/>
                </a:solidFill>
              </a:rPr>
              <a:t>công</a:t>
            </a:r>
            <a:r>
              <a:rPr lang="en-US" sz="1800" b="1" dirty="0">
                <a:solidFill>
                  <a:schemeClr val="dk1"/>
                </a:solidFill>
              </a:rPr>
              <a:t> </a:t>
            </a:r>
            <a:r>
              <a:rPr lang="en-US" sz="1800" b="1" dirty="0" err="1">
                <a:solidFill>
                  <a:schemeClr val="dk1"/>
                </a:solidFill>
              </a:rPr>
              <a:t>HiOT</a:t>
            </a:r>
            <a:endParaRPr lang="en-US" sz="1800" b="1" dirty="0">
              <a:solidFill>
                <a:schemeClr val="dk1"/>
              </a:solidFill>
            </a:endParaRPr>
          </a:p>
          <a:p>
            <a:pPr marL="228600" lvl="0" indent="-228600" algn="l" rtl="0">
              <a:lnSpc>
                <a:spcPct val="200000"/>
              </a:lnSpc>
              <a:spcBef>
                <a:spcPts val="0"/>
              </a:spcBef>
              <a:spcAft>
                <a:spcPts val="0"/>
              </a:spcAft>
              <a:buClr>
                <a:schemeClr val="dk1"/>
              </a:buClr>
              <a:buSzPts val="1800"/>
              <a:buFont typeface="Arial"/>
              <a:buAutoNum type="arabicPeriod"/>
            </a:pPr>
            <a:r>
              <a:rPr lang="en-US" sz="1800" b="1" dirty="0">
                <a:solidFill>
                  <a:schemeClr val="dk1"/>
                </a:solidFill>
              </a:rPr>
              <a:t>Các </a:t>
            </a:r>
            <a:r>
              <a:rPr lang="en-US" sz="1800" b="1" dirty="0" err="1">
                <a:solidFill>
                  <a:schemeClr val="dk1"/>
                </a:solidFill>
              </a:rPr>
              <a:t>công</a:t>
            </a:r>
            <a:r>
              <a:rPr lang="en-US" sz="1800" b="1" dirty="0">
                <a:solidFill>
                  <a:schemeClr val="dk1"/>
                </a:solidFill>
              </a:rPr>
              <a:t> </a:t>
            </a:r>
            <a:r>
              <a:rPr lang="en-US" sz="1800" b="1" dirty="0" err="1">
                <a:solidFill>
                  <a:schemeClr val="dk1"/>
                </a:solidFill>
              </a:rPr>
              <a:t>cụ</a:t>
            </a:r>
            <a:r>
              <a:rPr lang="en-US" sz="1800" b="1" dirty="0">
                <a:solidFill>
                  <a:schemeClr val="dk1"/>
                </a:solidFill>
              </a:rPr>
              <a:t> dung </a:t>
            </a:r>
            <a:r>
              <a:rPr lang="en-US" sz="1800" b="1" dirty="0" err="1">
                <a:solidFill>
                  <a:schemeClr val="dk1"/>
                </a:solidFill>
              </a:rPr>
              <a:t>để</a:t>
            </a:r>
            <a:r>
              <a:rPr lang="en-US" sz="1800" b="1" dirty="0">
                <a:solidFill>
                  <a:schemeClr val="dk1"/>
                </a:solidFill>
              </a:rPr>
              <a:t> </a:t>
            </a:r>
            <a:r>
              <a:rPr lang="en-US" sz="1800" b="1" dirty="0" err="1">
                <a:solidFill>
                  <a:schemeClr val="dk1"/>
                </a:solidFill>
              </a:rPr>
              <a:t>tấn</a:t>
            </a:r>
            <a:r>
              <a:rPr lang="en-US" sz="1800" b="1" dirty="0">
                <a:solidFill>
                  <a:schemeClr val="dk1"/>
                </a:solidFill>
              </a:rPr>
              <a:t> </a:t>
            </a:r>
            <a:r>
              <a:rPr lang="en-US" sz="1800" b="1" dirty="0" err="1">
                <a:solidFill>
                  <a:schemeClr val="dk1"/>
                </a:solidFill>
              </a:rPr>
              <a:t>công</a:t>
            </a:r>
            <a:r>
              <a:rPr lang="en-US" sz="1800" b="1" dirty="0">
                <a:solidFill>
                  <a:schemeClr val="dk1"/>
                </a:solidFill>
              </a:rPr>
              <a:t> </a:t>
            </a:r>
            <a:r>
              <a:rPr lang="en-US" sz="1800" b="1" dirty="0" err="1">
                <a:solidFill>
                  <a:schemeClr val="dk1"/>
                </a:solidFill>
              </a:rPr>
              <a:t>HiOT</a:t>
            </a:r>
            <a:endParaRPr lang="en" sz="1800" b="1" dirty="0">
              <a:solidFill>
                <a:schemeClr val="dk1"/>
              </a:solidFill>
            </a:endParaRPr>
          </a:p>
          <a:p>
            <a:pPr marL="228600" lvl="0" indent="-228600" algn="l" rtl="0">
              <a:lnSpc>
                <a:spcPct val="200000"/>
              </a:lnSpc>
              <a:spcBef>
                <a:spcPts val="0"/>
              </a:spcBef>
              <a:spcAft>
                <a:spcPts val="0"/>
              </a:spcAft>
              <a:buClr>
                <a:schemeClr val="dk1"/>
              </a:buClr>
              <a:buSzPts val="1800"/>
              <a:buFont typeface="Arial"/>
              <a:buAutoNum type="arabicPeriod"/>
            </a:pPr>
            <a:r>
              <a:rPr lang="en-US" sz="1800" b="1" dirty="0">
                <a:solidFill>
                  <a:schemeClr val="dk1"/>
                </a:solidFill>
              </a:rPr>
              <a:t>OWASP IoT Top 10</a:t>
            </a:r>
            <a:endParaRPr lang="en" sz="1800" b="1" dirty="0">
              <a:solidFill>
                <a:schemeClr val="dk1"/>
              </a:solidFill>
            </a:endParaRPr>
          </a:p>
          <a:p>
            <a:pPr marL="228600" lvl="0" indent="-228600" algn="l" rtl="0">
              <a:lnSpc>
                <a:spcPct val="200000"/>
              </a:lnSpc>
              <a:spcBef>
                <a:spcPts val="0"/>
              </a:spcBef>
              <a:spcAft>
                <a:spcPts val="0"/>
              </a:spcAft>
              <a:buClr>
                <a:schemeClr val="dk1"/>
              </a:buClr>
              <a:buSzPts val="1800"/>
              <a:buFont typeface="Arial"/>
              <a:buAutoNum type="arabicPeriod"/>
            </a:pPr>
            <a:r>
              <a:rPr lang="vi-VN" sz="1800" b="1" dirty="0">
                <a:solidFill>
                  <a:schemeClr val="dk1"/>
                </a:solidFill>
              </a:rPr>
              <a:t>Phương pháp phát hiện tấn công</a:t>
            </a:r>
            <a:endParaRPr lang="en-US" sz="1800" b="1" dirty="0">
              <a:solidFill>
                <a:schemeClr val="dk1"/>
              </a:solidFill>
            </a:endParaRPr>
          </a:p>
          <a:p>
            <a:pPr marL="228600" lvl="0" indent="-228600" algn="l" rtl="0">
              <a:lnSpc>
                <a:spcPct val="200000"/>
              </a:lnSpc>
              <a:spcBef>
                <a:spcPts val="0"/>
              </a:spcBef>
              <a:spcAft>
                <a:spcPts val="0"/>
              </a:spcAft>
              <a:buClr>
                <a:schemeClr val="dk1"/>
              </a:buClr>
              <a:buSzPts val="1800"/>
              <a:buFont typeface="Arial"/>
              <a:buAutoNum type="arabicPeriod"/>
            </a:pPr>
            <a:r>
              <a:rPr lang="en-US" sz="1800" b="1" dirty="0">
                <a:solidFill>
                  <a:schemeClr val="dk1"/>
                </a:solidFill>
              </a:rPr>
              <a:t>Demo</a:t>
            </a:r>
            <a:endParaRPr sz="1800" b="1" dirty="0">
              <a:solidFill>
                <a:schemeClr val="dk1"/>
              </a:solidFill>
            </a:endParaRPr>
          </a:p>
        </p:txBody>
      </p:sp>
      <p:sp>
        <p:nvSpPr>
          <p:cNvPr id="90" name="Google Shape;90;p2"/>
          <p:cNvSpPr txBox="1">
            <a:spLocks noGrp="1"/>
          </p:cNvSpPr>
          <p:nvPr>
            <p:ph type="title"/>
          </p:nvPr>
        </p:nvSpPr>
        <p:spPr>
          <a:xfrm>
            <a:off x="193963" y="-1"/>
            <a:ext cx="8755800" cy="688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1565C0"/>
              </a:buClr>
              <a:buSzPts val="2400"/>
              <a:buFont typeface="Hanken Grotesk"/>
              <a:buNone/>
            </a:pPr>
            <a:r>
              <a:rPr lang="en" dirty="0"/>
              <a:t>Nội dung</a:t>
            </a:r>
            <a:endParaRPr dirty="0"/>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1EC1D-83D9-C688-CC40-F67BFF744E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4D3EE-0F06-ED7D-4F8B-8020638612B0}"/>
              </a:ext>
            </a:extLst>
          </p:cNvPr>
          <p:cNvSpPr>
            <a:spLocks noGrp="1"/>
          </p:cNvSpPr>
          <p:nvPr>
            <p:ph type="title"/>
          </p:nvPr>
        </p:nvSpPr>
        <p:spPr/>
        <p:txBody>
          <a:bodyPr/>
          <a:lstStyle/>
          <a:p>
            <a:r>
              <a:rPr lang="en-US"/>
              <a:t>Mô </a:t>
            </a:r>
            <a:r>
              <a:rPr lang="en-US" err="1"/>
              <a:t>phỏng</a:t>
            </a:r>
            <a:r>
              <a:rPr lang="en-US"/>
              <a:t>, </a:t>
            </a:r>
            <a:r>
              <a:rPr lang="en-US" err="1"/>
              <a:t>thực</a:t>
            </a:r>
            <a:r>
              <a:rPr lang="en-US"/>
              <a:t> </a:t>
            </a:r>
            <a:r>
              <a:rPr lang="en-US" err="1"/>
              <a:t>nghiệm</a:t>
            </a:r>
          </a:p>
        </p:txBody>
      </p:sp>
      <p:pic>
        <p:nvPicPr>
          <p:cNvPr id="3" name="Picture 2">
            <a:extLst>
              <a:ext uri="{FF2B5EF4-FFF2-40B4-BE49-F238E27FC236}">
                <a16:creationId xmlns:a16="http://schemas.microsoft.com/office/drawing/2014/main" id="{48D6CF67-98B0-CA25-556E-64759B2FD74C}"/>
              </a:ext>
            </a:extLst>
          </p:cNvPr>
          <p:cNvPicPr>
            <a:picLocks noChangeAspect="1"/>
          </p:cNvPicPr>
          <p:nvPr/>
        </p:nvPicPr>
        <p:blipFill>
          <a:blip r:embed="rId3"/>
          <a:stretch>
            <a:fillRect/>
          </a:stretch>
        </p:blipFill>
        <p:spPr>
          <a:xfrm>
            <a:off x="4826546" y="0"/>
            <a:ext cx="4374604" cy="4906651"/>
          </a:xfrm>
          <a:prstGeom prst="rect">
            <a:avLst/>
          </a:prstGeom>
        </p:spPr>
      </p:pic>
      <p:pic>
        <p:nvPicPr>
          <p:cNvPr id="12" name="Picture 11">
            <a:extLst>
              <a:ext uri="{FF2B5EF4-FFF2-40B4-BE49-F238E27FC236}">
                <a16:creationId xmlns:a16="http://schemas.microsoft.com/office/drawing/2014/main" id="{8ACE7948-7059-E856-50A2-0D78A86C239F}"/>
              </a:ext>
            </a:extLst>
          </p:cNvPr>
          <p:cNvPicPr>
            <a:picLocks noChangeAspect="1"/>
          </p:cNvPicPr>
          <p:nvPr/>
        </p:nvPicPr>
        <p:blipFill>
          <a:blip r:embed="rId4"/>
          <a:stretch>
            <a:fillRect/>
          </a:stretch>
        </p:blipFill>
        <p:spPr>
          <a:xfrm>
            <a:off x="33334" y="2009681"/>
            <a:ext cx="4722727" cy="1914619"/>
          </a:xfrm>
          <a:prstGeom prst="rect">
            <a:avLst/>
          </a:prstGeom>
        </p:spPr>
      </p:pic>
      <p:sp>
        <p:nvSpPr>
          <p:cNvPr id="13" name="TextBox 12">
            <a:extLst>
              <a:ext uri="{FF2B5EF4-FFF2-40B4-BE49-F238E27FC236}">
                <a16:creationId xmlns:a16="http://schemas.microsoft.com/office/drawing/2014/main" id="{8D607B6B-8C35-76DD-0098-100B599EBCF0}"/>
              </a:ext>
            </a:extLst>
          </p:cNvPr>
          <p:cNvSpPr txBox="1"/>
          <p:nvPr/>
        </p:nvSpPr>
        <p:spPr>
          <a:xfrm>
            <a:off x="607349" y="4176988"/>
            <a:ext cx="29778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Phát</a:t>
            </a:r>
            <a:r>
              <a:rPr lang="en-US" dirty="0"/>
              <a:t> </a:t>
            </a:r>
            <a:r>
              <a:rPr lang="en-US" dirty="0" err="1"/>
              <a:t>hiện</a:t>
            </a:r>
            <a:r>
              <a:rPr lang="en-US" dirty="0"/>
              <a:t> </a:t>
            </a:r>
            <a:r>
              <a:rPr lang="en-US" dirty="0" err="1"/>
              <a:t>tấn</a:t>
            </a:r>
            <a:r>
              <a:rPr lang="en-US" dirty="0"/>
              <a:t> </a:t>
            </a:r>
            <a:r>
              <a:rPr lang="en-US" dirty="0" err="1"/>
              <a:t>công</a:t>
            </a:r>
            <a:r>
              <a:rPr lang="en-US" dirty="0"/>
              <a:t> </a:t>
            </a:r>
            <a:r>
              <a:rPr lang="en-US" dirty="0" err="1"/>
              <a:t>tổng</a:t>
            </a:r>
            <a:r>
              <a:rPr lang="en-US" dirty="0"/>
              <a:t> </a:t>
            </a:r>
            <a:r>
              <a:rPr lang="en-US" dirty="0" err="1"/>
              <a:t>quát</a:t>
            </a:r>
            <a:endParaRPr lang="en-US" dirty="0"/>
          </a:p>
        </p:txBody>
      </p:sp>
    </p:spTree>
    <p:extLst>
      <p:ext uri="{BB962C8B-B14F-4D97-AF65-F5344CB8AC3E}">
        <p14:creationId xmlns:p14="http://schemas.microsoft.com/office/powerpoint/2010/main" val="379988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239CC-697E-B401-7BD8-1408B6C12F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64076-038F-2F8E-4C9E-F8B9E47E5533}"/>
              </a:ext>
            </a:extLst>
          </p:cNvPr>
          <p:cNvSpPr>
            <a:spLocks noGrp="1"/>
          </p:cNvSpPr>
          <p:nvPr>
            <p:ph type="title"/>
          </p:nvPr>
        </p:nvSpPr>
        <p:spPr/>
        <p:txBody>
          <a:bodyPr/>
          <a:lstStyle/>
          <a:p>
            <a:r>
              <a:rPr lang="en-US"/>
              <a:t>Mô </a:t>
            </a:r>
            <a:r>
              <a:rPr lang="en-US" err="1"/>
              <a:t>phỏng</a:t>
            </a:r>
            <a:r>
              <a:rPr lang="en-US"/>
              <a:t>, </a:t>
            </a:r>
            <a:r>
              <a:rPr lang="en-US" err="1"/>
              <a:t>thực</a:t>
            </a:r>
            <a:r>
              <a:rPr lang="en-US"/>
              <a:t> </a:t>
            </a:r>
            <a:r>
              <a:rPr lang="en-US" err="1"/>
              <a:t>nghiệm</a:t>
            </a:r>
          </a:p>
        </p:txBody>
      </p:sp>
      <p:pic>
        <p:nvPicPr>
          <p:cNvPr id="5" name="Picture 4">
            <a:extLst>
              <a:ext uri="{FF2B5EF4-FFF2-40B4-BE49-F238E27FC236}">
                <a16:creationId xmlns:a16="http://schemas.microsoft.com/office/drawing/2014/main" id="{41BF5630-9F7C-D1D1-4C35-15C9D4857537}"/>
              </a:ext>
            </a:extLst>
          </p:cNvPr>
          <p:cNvPicPr>
            <a:picLocks noChangeAspect="1"/>
          </p:cNvPicPr>
          <p:nvPr/>
        </p:nvPicPr>
        <p:blipFill>
          <a:blip r:embed="rId3"/>
          <a:stretch>
            <a:fillRect/>
          </a:stretch>
        </p:blipFill>
        <p:spPr>
          <a:xfrm>
            <a:off x="4147352" y="0"/>
            <a:ext cx="5002196" cy="5143500"/>
          </a:xfrm>
          <a:prstGeom prst="rect">
            <a:avLst/>
          </a:prstGeom>
        </p:spPr>
      </p:pic>
      <p:pic>
        <p:nvPicPr>
          <p:cNvPr id="6" name="Picture 5">
            <a:extLst>
              <a:ext uri="{FF2B5EF4-FFF2-40B4-BE49-F238E27FC236}">
                <a16:creationId xmlns:a16="http://schemas.microsoft.com/office/drawing/2014/main" id="{D096E605-D095-51D1-6BE4-744D5348C750}"/>
              </a:ext>
            </a:extLst>
          </p:cNvPr>
          <p:cNvPicPr>
            <a:picLocks noChangeAspect="1"/>
          </p:cNvPicPr>
          <p:nvPr/>
        </p:nvPicPr>
        <p:blipFill>
          <a:blip r:embed="rId4"/>
          <a:stretch>
            <a:fillRect/>
          </a:stretch>
        </p:blipFill>
        <p:spPr>
          <a:xfrm>
            <a:off x="193963" y="866774"/>
            <a:ext cx="3377913" cy="3788741"/>
          </a:xfrm>
          <a:prstGeom prst="rect">
            <a:avLst/>
          </a:prstGeom>
        </p:spPr>
      </p:pic>
    </p:spTree>
    <p:extLst>
      <p:ext uri="{BB962C8B-B14F-4D97-AF65-F5344CB8AC3E}">
        <p14:creationId xmlns:p14="http://schemas.microsoft.com/office/powerpoint/2010/main" val="2676864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E63B-BFAB-9F16-B369-99EAFEF6D65F}"/>
              </a:ext>
            </a:extLst>
          </p:cNvPr>
          <p:cNvSpPr>
            <a:spLocks noGrp="1"/>
          </p:cNvSpPr>
          <p:nvPr>
            <p:ph type="title"/>
          </p:nvPr>
        </p:nvSpPr>
        <p:spPr/>
        <p:txBody>
          <a:bodyPr/>
          <a:lstStyle/>
          <a:p>
            <a:r>
              <a:rPr lang="en-US"/>
              <a:t>Tài </a:t>
            </a:r>
            <a:r>
              <a:rPr lang="en-US" err="1"/>
              <a:t>liệu</a:t>
            </a:r>
            <a:r>
              <a:rPr lang="en-US"/>
              <a:t> </a:t>
            </a:r>
            <a:r>
              <a:rPr lang="en-US" err="1"/>
              <a:t>tham</a:t>
            </a:r>
            <a:r>
              <a:rPr lang="en-US"/>
              <a:t> </a:t>
            </a:r>
            <a:r>
              <a:rPr lang="en-US" err="1"/>
              <a:t>khảo</a:t>
            </a:r>
            <a:endParaRPr lang="en-US"/>
          </a:p>
        </p:txBody>
      </p:sp>
      <p:sp>
        <p:nvSpPr>
          <p:cNvPr id="6" name="TextBox 5">
            <a:extLst>
              <a:ext uri="{FF2B5EF4-FFF2-40B4-BE49-F238E27FC236}">
                <a16:creationId xmlns:a16="http://schemas.microsoft.com/office/drawing/2014/main" id="{32DBAA04-3099-30C8-86CF-50BFC741DCEB}"/>
              </a:ext>
            </a:extLst>
          </p:cNvPr>
          <p:cNvSpPr txBox="1"/>
          <p:nvPr/>
        </p:nvSpPr>
        <p:spPr>
          <a:xfrm>
            <a:off x="314325" y="829619"/>
            <a:ext cx="851535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err="1"/>
              <a:t>Chougule</a:t>
            </a:r>
            <a:r>
              <a:rPr lang="en-US" sz="1800" b="1" dirty="0"/>
              <a:t>, Shubham</a:t>
            </a:r>
            <a:r>
              <a:rPr lang="en-US" sz="1800" dirty="0"/>
              <a:t>. </a:t>
            </a:r>
            <a:r>
              <a:rPr lang="en-US" sz="1800" i="1" dirty="0"/>
              <a:t>IoT Device Pentest</a:t>
            </a:r>
            <a:r>
              <a:rPr lang="en-US" sz="1800" dirty="0"/>
              <a:t>. OWASP Chapter Pune, </a:t>
            </a:r>
            <a:r>
              <a:rPr lang="en-US" sz="1800" dirty="0">
                <a:hlinkClick r:id="rId2"/>
              </a:rPr>
              <a:t>https://owasp.org/www-chapter-pune/meetups/2019/August/IoT_Device_Pentest_by_Shubham_Chougule.pdf</a:t>
            </a:r>
            <a:endParaRPr lang="en-US" sz="1800" dirty="0"/>
          </a:p>
          <a:p>
            <a:r>
              <a:rPr lang="en-US" sz="1800" b="1" dirty="0"/>
              <a:t>OWASP Toronto Chapter</a:t>
            </a:r>
            <a:r>
              <a:rPr lang="en-US" sz="1800" dirty="0"/>
              <a:t>. </a:t>
            </a:r>
            <a:r>
              <a:rPr lang="en-US" sz="1800" i="1" dirty="0"/>
              <a:t>OWASP IoT Top 10 – Introduction and Root Causes, </a:t>
            </a:r>
            <a:r>
              <a:rPr lang="en-US" sz="1800" dirty="0">
                <a:hlinkClick r:id="rId3"/>
              </a:rPr>
              <a:t>https://owasp.org/www-chapter-toronto/assets/slides/2019-12-11-OWASP-IoT-Top-10---Introduction-and-Root-Causes.pdf</a:t>
            </a:r>
            <a:endParaRPr lang="en-US" sz="1800" dirty="0"/>
          </a:p>
          <a:p>
            <a:r>
              <a:rPr lang="en-US" sz="1800" b="1" dirty="0" err="1"/>
              <a:t>scriptingxss</a:t>
            </a:r>
            <a:r>
              <a:rPr lang="en-US" sz="1800" dirty="0"/>
              <a:t>. </a:t>
            </a:r>
            <a:r>
              <a:rPr lang="en-US" sz="1800" i="1" dirty="0"/>
              <a:t>OWASP-IoT-Top‑10‑2018‑Mapping: Mapping Project</a:t>
            </a:r>
            <a:r>
              <a:rPr lang="en-US" sz="1800" dirty="0"/>
              <a:t>. GitHub, 2018, </a:t>
            </a:r>
            <a:r>
              <a:rPr lang="en-US" sz="1800" dirty="0">
                <a:hlinkClick r:id="rId4"/>
              </a:rPr>
              <a:t>https://github.com/scriptingxss/OWASP-IoT-Top-10-2018-Mapping</a:t>
            </a:r>
            <a:endParaRPr lang="en-US" sz="1800" dirty="0"/>
          </a:p>
          <a:p>
            <a:r>
              <a:rPr lang="en-US" sz="1800" b="1" dirty="0"/>
              <a:t>InfoSec Institute</a:t>
            </a:r>
            <a:r>
              <a:rPr lang="en-US" sz="1800" dirty="0"/>
              <a:t>. </a:t>
            </a:r>
            <a:r>
              <a:rPr lang="en-US" sz="1800" i="1" dirty="0"/>
              <a:t>Getting Started with IoT Security: Mapping the Attack Surface, </a:t>
            </a:r>
            <a:r>
              <a:rPr lang="en-US" sz="1800" dirty="0">
                <a:hlinkClick r:id="rId5"/>
              </a:rPr>
              <a:t>https://www.infosecinstitute.com/resources/penetration-testing/getting-started-with-iot-security-mapping-the-attack-surface/</a:t>
            </a:r>
            <a:endParaRPr lang="en-US" sz="1800" dirty="0"/>
          </a:p>
          <a:p>
            <a:endParaRPr lang="en-US" sz="1800" dirty="0"/>
          </a:p>
        </p:txBody>
      </p:sp>
    </p:spTree>
    <p:extLst>
      <p:ext uri="{BB962C8B-B14F-4D97-AF65-F5344CB8AC3E}">
        <p14:creationId xmlns:p14="http://schemas.microsoft.com/office/powerpoint/2010/main" val="1683031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
          <a:extLst>
            <a:ext uri="{FF2B5EF4-FFF2-40B4-BE49-F238E27FC236}">
              <a16:creationId xmlns:a16="http://schemas.microsoft.com/office/drawing/2014/main" id="{19DF98D7-3B44-0A4A-8629-82A07CF5A55C}"/>
            </a:ext>
          </a:extLst>
        </p:cNvPr>
        <p:cNvGrpSpPr/>
        <p:nvPr/>
      </p:nvGrpSpPr>
      <p:grpSpPr>
        <a:xfrm>
          <a:off x="0" y="0"/>
          <a:ext cx="0" cy="0"/>
          <a:chOff x="0" y="0"/>
          <a:chExt cx="0" cy="0"/>
        </a:xfrm>
      </p:grpSpPr>
      <p:sp>
        <p:nvSpPr>
          <p:cNvPr id="80" name="Google Shape;80;p1">
            <a:extLst>
              <a:ext uri="{FF2B5EF4-FFF2-40B4-BE49-F238E27FC236}">
                <a16:creationId xmlns:a16="http://schemas.microsoft.com/office/drawing/2014/main" id="{8341C89E-BE94-1E24-9B02-A3681B4AFBC0}"/>
              </a:ext>
            </a:extLst>
          </p:cNvPr>
          <p:cNvSpPr txBox="1">
            <a:spLocks noGrp="1"/>
          </p:cNvSpPr>
          <p:nvPr>
            <p:ph type="body" idx="3"/>
          </p:nvPr>
        </p:nvSpPr>
        <p:spPr>
          <a:xfrm>
            <a:off x="627624" y="2442816"/>
            <a:ext cx="8226997" cy="1043333"/>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1200"/>
              </a:spcAft>
              <a:buClr>
                <a:srgbClr val="0D47A1"/>
              </a:buClr>
              <a:buSzPts val="2400"/>
              <a:buNone/>
            </a:pPr>
            <a:r>
              <a:rPr lang="en-US" sz="2800" dirty="0" err="1"/>
              <a:t>Cám</a:t>
            </a:r>
            <a:r>
              <a:rPr lang="en-US" sz="2800" dirty="0"/>
              <a:t> </a:t>
            </a:r>
            <a:r>
              <a:rPr lang="en-US" sz="2800" dirty="0" err="1"/>
              <a:t>ơn</a:t>
            </a:r>
            <a:r>
              <a:rPr lang="en-US" sz="2800" dirty="0"/>
              <a:t> </a:t>
            </a:r>
            <a:r>
              <a:rPr lang="en-US" sz="2800" dirty="0" err="1"/>
              <a:t>thầy</a:t>
            </a:r>
            <a:r>
              <a:rPr lang="en-US" sz="2800" dirty="0"/>
              <a:t> </a:t>
            </a:r>
            <a:r>
              <a:rPr lang="en-US" sz="2800" dirty="0" err="1"/>
              <a:t>và</a:t>
            </a:r>
            <a:r>
              <a:rPr lang="en-US" sz="2800" dirty="0"/>
              <a:t> </a:t>
            </a:r>
            <a:r>
              <a:rPr lang="en-US" sz="2800" dirty="0" err="1"/>
              <a:t>các</a:t>
            </a:r>
            <a:r>
              <a:rPr lang="en-US" sz="2800" dirty="0"/>
              <a:t> </a:t>
            </a:r>
            <a:r>
              <a:rPr lang="en-US" sz="2800" dirty="0" err="1"/>
              <a:t>bạn</a:t>
            </a:r>
            <a:r>
              <a:rPr lang="en-US" sz="2800" dirty="0"/>
              <a:t> </a:t>
            </a:r>
            <a:r>
              <a:rPr lang="en-US" sz="2800" dirty="0" err="1"/>
              <a:t>đã</a:t>
            </a:r>
            <a:r>
              <a:rPr lang="en-US" sz="2800" dirty="0"/>
              <a:t> </a:t>
            </a:r>
            <a:r>
              <a:rPr lang="en-US" sz="2800" dirty="0" err="1"/>
              <a:t>lắng</a:t>
            </a:r>
            <a:r>
              <a:rPr lang="en-US" sz="2800" dirty="0"/>
              <a:t> </a:t>
            </a:r>
            <a:r>
              <a:rPr lang="en-US" sz="2800" dirty="0" err="1"/>
              <a:t>nghe</a:t>
            </a:r>
            <a:endParaRPr lang="en-US" sz="2800" dirty="0"/>
          </a:p>
        </p:txBody>
      </p:sp>
    </p:spTree>
    <p:extLst>
      <p:ext uri="{BB962C8B-B14F-4D97-AF65-F5344CB8AC3E}">
        <p14:creationId xmlns:p14="http://schemas.microsoft.com/office/powerpoint/2010/main" val="1800530492"/>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782E-EAAE-F79A-EE33-D27ECBAB12A2}"/>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HIoT</a:t>
            </a:r>
            <a:endParaRPr lang="en-US" dirty="0"/>
          </a:p>
        </p:txBody>
      </p:sp>
      <p:sp>
        <p:nvSpPr>
          <p:cNvPr id="6" name="TextBox 5">
            <a:extLst>
              <a:ext uri="{FF2B5EF4-FFF2-40B4-BE49-F238E27FC236}">
                <a16:creationId xmlns:a16="http://schemas.microsoft.com/office/drawing/2014/main" id="{B25BB328-1ADD-E04D-9494-748BBFAB9516}"/>
              </a:ext>
            </a:extLst>
          </p:cNvPr>
          <p:cNvSpPr txBox="1"/>
          <p:nvPr/>
        </p:nvSpPr>
        <p:spPr>
          <a:xfrm>
            <a:off x="193963" y="863590"/>
            <a:ext cx="503118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1800" dirty="0" err="1">
                <a:latin typeface="+mj-lt"/>
              </a:rPr>
              <a:t>HIoT</a:t>
            </a:r>
            <a:r>
              <a:rPr lang="en-US" sz="1800" dirty="0">
                <a:latin typeface="+mj-lt"/>
              </a:rPr>
              <a:t> (Human Internet of Things) </a:t>
            </a:r>
            <a:r>
              <a:rPr lang="en-US" sz="1800" dirty="0" err="1">
                <a:latin typeface="+mj-lt"/>
              </a:rPr>
              <a:t>là</a:t>
            </a:r>
            <a:r>
              <a:rPr lang="en-US" sz="1800" dirty="0">
                <a:latin typeface="+mj-lt"/>
              </a:rPr>
              <a:t> </a:t>
            </a:r>
            <a:r>
              <a:rPr lang="en-US" sz="1800" dirty="0" err="1">
                <a:latin typeface="+mj-lt"/>
              </a:rPr>
              <a:t>một</a:t>
            </a:r>
            <a:r>
              <a:rPr lang="en-US" sz="1800" dirty="0">
                <a:latin typeface="+mj-lt"/>
              </a:rPr>
              <a:t> </a:t>
            </a:r>
            <a:r>
              <a:rPr lang="en-US" sz="1800" dirty="0" err="1">
                <a:latin typeface="+mj-lt"/>
              </a:rPr>
              <a:t>nhánh</a:t>
            </a:r>
            <a:r>
              <a:rPr lang="en-US" sz="1800" dirty="0">
                <a:latin typeface="+mj-lt"/>
              </a:rPr>
              <a:t> </a:t>
            </a:r>
            <a:r>
              <a:rPr lang="en-US" sz="1800" dirty="0" err="1">
                <a:latin typeface="+mj-lt"/>
              </a:rPr>
              <a:t>mở</a:t>
            </a:r>
            <a:r>
              <a:rPr lang="en-US" sz="1800" dirty="0">
                <a:latin typeface="+mj-lt"/>
              </a:rPr>
              <a:t> </a:t>
            </a:r>
            <a:r>
              <a:rPr lang="en-US" sz="1800" dirty="0" err="1">
                <a:latin typeface="+mj-lt"/>
              </a:rPr>
              <a:t>rộng</a:t>
            </a:r>
            <a:r>
              <a:rPr lang="en-US" sz="1800" dirty="0">
                <a:latin typeface="+mj-lt"/>
              </a:rPr>
              <a:t> </a:t>
            </a:r>
            <a:r>
              <a:rPr lang="en-US" sz="1800" dirty="0" err="1">
                <a:latin typeface="+mj-lt"/>
              </a:rPr>
              <a:t>của</a:t>
            </a:r>
            <a:r>
              <a:rPr lang="en-US" sz="1800" dirty="0">
                <a:latin typeface="+mj-lt"/>
              </a:rPr>
              <a:t> Internet of Things (IoT), </a:t>
            </a:r>
            <a:r>
              <a:rPr lang="en-US" sz="1800" dirty="0" err="1">
                <a:latin typeface="+mj-lt"/>
              </a:rPr>
              <a:t>trong</a:t>
            </a:r>
            <a:r>
              <a:rPr lang="en-US" sz="1800" dirty="0">
                <a:latin typeface="+mj-lt"/>
              </a:rPr>
              <a:t> </a:t>
            </a:r>
            <a:r>
              <a:rPr lang="en-US" sz="1800" dirty="0" err="1">
                <a:latin typeface="+mj-lt"/>
              </a:rPr>
              <a:t>đó</a:t>
            </a:r>
            <a:r>
              <a:rPr lang="en-US" sz="1800" dirty="0">
                <a:latin typeface="+mj-lt"/>
              </a:rPr>
              <a:t> con </a:t>
            </a:r>
            <a:r>
              <a:rPr lang="en-US" sz="1800" dirty="0" err="1">
                <a:latin typeface="+mj-lt"/>
              </a:rPr>
              <a:t>người</a:t>
            </a:r>
            <a:r>
              <a:rPr lang="en-US" sz="1800" dirty="0">
                <a:latin typeface="+mj-lt"/>
              </a:rPr>
              <a:t> </a:t>
            </a:r>
            <a:r>
              <a:rPr lang="en-US" sz="1800" dirty="0" err="1">
                <a:latin typeface="+mj-lt"/>
              </a:rPr>
              <a:t>đóng</a:t>
            </a:r>
            <a:r>
              <a:rPr lang="en-US" sz="1800" dirty="0">
                <a:latin typeface="+mj-lt"/>
              </a:rPr>
              <a:t> </a:t>
            </a:r>
            <a:r>
              <a:rPr lang="en-US" sz="1800" dirty="0" err="1">
                <a:latin typeface="+mj-lt"/>
              </a:rPr>
              <a:t>vai</a:t>
            </a:r>
            <a:r>
              <a:rPr lang="en-US" sz="1800" dirty="0">
                <a:latin typeface="+mj-lt"/>
              </a:rPr>
              <a:t> </a:t>
            </a:r>
            <a:r>
              <a:rPr lang="en-US" sz="1800" dirty="0" err="1">
                <a:latin typeface="+mj-lt"/>
              </a:rPr>
              <a:t>trò</a:t>
            </a:r>
            <a:r>
              <a:rPr lang="en-US" sz="1800" dirty="0">
                <a:latin typeface="+mj-lt"/>
              </a:rPr>
              <a:t> </a:t>
            </a:r>
            <a:r>
              <a:rPr lang="en-US" sz="1800" dirty="0" err="1">
                <a:latin typeface="+mj-lt"/>
              </a:rPr>
              <a:t>trung</a:t>
            </a:r>
            <a:r>
              <a:rPr lang="en-US" sz="1800" dirty="0">
                <a:latin typeface="+mj-lt"/>
              </a:rPr>
              <a:t> </a:t>
            </a:r>
            <a:r>
              <a:rPr lang="en-US" sz="1800" dirty="0" err="1">
                <a:latin typeface="+mj-lt"/>
              </a:rPr>
              <a:t>tâm</a:t>
            </a:r>
            <a:r>
              <a:rPr lang="en-US" sz="1800" dirty="0">
                <a:latin typeface="+mj-lt"/>
              </a:rPr>
              <a:t> </a:t>
            </a:r>
            <a:r>
              <a:rPr lang="en-US" sz="1800" dirty="0" err="1">
                <a:latin typeface="+mj-lt"/>
              </a:rPr>
              <a:t>trong</a:t>
            </a:r>
            <a:r>
              <a:rPr lang="en-US" sz="1800" dirty="0">
                <a:latin typeface="+mj-lt"/>
              </a:rPr>
              <a:t> </a:t>
            </a:r>
            <a:r>
              <a:rPr lang="en-US" sz="1800" dirty="0" err="1">
                <a:latin typeface="+mj-lt"/>
              </a:rPr>
              <a:t>hệ</a:t>
            </a:r>
            <a:r>
              <a:rPr lang="en-US" sz="1800" dirty="0">
                <a:latin typeface="+mj-lt"/>
              </a:rPr>
              <a:t> </a:t>
            </a:r>
            <a:r>
              <a:rPr lang="en-US" sz="1800" dirty="0" err="1">
                <a:latin typeface="+mj-lt"/>
              </a:rPr>
              <a:t>sinh</a:t>
            </a:r>
            <a:r>
              <a:rPr lang="en-US" sz="1800" dirty="0">
                <a:latin typeface="+mj-lt"/>
              </a:rPr>
              <a:t> </a:t>
            </a:r>
            <a:r>
              <a:rPr lang="en-US" sz="1800" dirty="0" err="1">
                <a:latin typeface="+mj-lt"/>
              </a:rPr>
              <a:t>thái</a:t>
            </a:r>
            <a:r>
              <a:rPr lang="en-US" sz="1800" dirty="0">
                <a:latin typeface="+mj-lt"/>
              </a:rPr>
              <a:t> </a:t>
            </a:r>
            <a:r>
              <a:rPr lang="en-US" sz="1800" dirty="0" err="1">
                <a:latin typeface="+mj-lt"/>
              </a:rPr>
              <a:t>kết</a:t>
            </a:r>
            <a:r>
              <a:rPr lang="en-US" sz="1800" dirty="0">
                <a:latin typeface="+mj-lt"/>
              </a:rPr>
              <a:t> </a:t>
            </a:r>
            <a:r>
              <a:rPr lang="en-US" sz="1800" dirty="0" err="1">
                <a:latin typeface="+mj-lt"/>
              </a:rPr>
              <a:t>nối</a:t>
            </a:r>
            <a:r>
              <a:rPr lang="en-US" sz="1800" dirty="0">
                <a:latin typeface="+mj-lt"/>
              </a:rPr>
              <a:t> </a:t>
            </a:r>
            <a:r>
              <a:rPr lang="en-US" sz="1800" dirty="0" err="1">
                <a:latin typeface="+mj-lt"/>
              </a:rPr>
              <a:t>giữa</a:t>
            </a:r>
            <a:r>
              <a:rPr lang="en-US" sz="1800" dirty="0">
                <a:latin typeface="+mj-lt"/>
              </a:rPr>
              <a:t> </a:t>
            </a:r>
            <a:r>
              <a:rPr lang="en-US" sz="1800" dirty="0" err="1">
                <a:latin typeface="+mj-lt"/>
              </a:rPr>
              <a:t>các</a:t>
            </a:r>
            <a:r>
              <a:rPr lang="en-US" sz="1800" dirty="0">
                <a:latin typeface="+mj-lt"/>
              </a:rPr>
              <a:t> </a:t>
            </a:r>
            <a:r>
              <a:rPr lang="en-US" sz="1800" dirty="0" err="1">
                <a:latin typeface="+mj-lt"/>
              </a:rPr>
              <a:t>thiết</a:t>
            </a:r>
            <a:r>
              <a:rPr lang="en-US" sz="1800" dirty="0">
                <a:latin typeface="+mj-lt"/>
              </a:rPr>
              <a:t> </a:t>
            </a:r>
            <a:r>
              <a:rPr lang="en-US" sz="1800" dirty="0" err="1">
                <a:latin typeface="+mj-lt"/>
              </a:rPr>
              <a:t>bị</a:t>
            </a:r>
            <a:r>
              <a:rPr lang="en-US" sz="1800" dirty="0">
                <a:latin typeface="+mj-lt"/>
              </a:rPr>
              <a:t> </a:t>
            </a:r>
            <a:r>
              <a:rPr lang="en-US" sz="1800" dirty="0" err="1">
                <a:latin typeface="+mj-lt"/>
              </a:rPr>
              <a:t>thông</a:t>
            </a:r>
            <a:r>
              <a:rPr lang="en-US" sz="1800" dirty="0">
                <a:latin typeface="+mj-lt"/>
              </a:rPr>
              <a:t> </a:t>
            </a:r>
            <a:r>
              <a:rPr lang="en-US" sz="1800" dirty="0" err="1">
                <a:latin typeface="+mj-lt"/>
              </a:rPr>
              <a:t>minh</a:t>
            </a:r>
            <a:r>
              <a:rPr lang="en-US" sz="1800" dirty="0">
                <a:latin typeface="+mj-lt"/>
              </a:rPr>
              <a:t>. </a:t>
            </a:r>
          </a:p>
          <a:p>
            <a:pPr marL="342900" indent="-342900">
              <a:buChar char="•"/>
            </a:pPr>
            <a:r>
              <a:rPr lang="en-US" sz="1800" dirty="0">
                <a:latin typeface="+mj-lt"/>
              </a:rPr>
              <a:t>Trong </a:t>
            </a:r>
            <a:r>
              <a:rPr lang="en-US" sz="1800" dirty="0" err="1">
                <a:latin typeface="+mj-lt"/>
              </a:rPr>
              <a:t>HIoT</a:t>
            </a:r>
            <a:r>
              <a:rPr lang="en-US" sz="1800" dirty="0">
                <a:latin typeface="+mj-lt"/>
              </a:rPr>
              <a:t>, </a:t>
            </a:r>
            <a:r>
              <a:rPr lang="en-US" sz="1800" dirty="0" err="1">
                <a:latin typeface="+mj-lt"/>
              </a:rPr>
              <a:t>các</a:t>
            </a:r>
            <a:r>
              <a:rPr lang="en-US" sz="1800" dirty="0">
                <a:latin typeface="+mj-lt"/>
              </a:rPr>
              <a:t> </a:t>
            </a:r>
            <a:r>
              <a:rPr lang="en-US" sz="1800" dirty="0" err="1">
                <a:latin typeface="+mj-lt"/>
              </a:rPr>
              <a:t>thiết</a:t>
            </a:r>
            <a:r>
              <a:rPr lang="en-US" sz="1800" dirty="0">
                <a:latin typeface="+mj-lt"/>
              </a:rPr>
              <a:t> </a:t>
            </a:r>
            <a:r>
              <a:rPr lang="en-US" sz="1800" dirty="0" err="1">
                <a:latin typeface="+mj-lt"/>
              </a:rPr>
              <a:t>bị</a:t>
            </a:r>
            <a:r>
              <a:rPr lang="en-US" sz="1800" dirty="0">
                <a:latin typeface="+mj-lt"/>
              </a:rPr>
              <a:t> </a:t>
            </a:r>
            <a:r>
              <a:rPr lang="en-US" sz="1800" dirty="0" err="1">
                <a:latin typeface="+mj-lt"/>
              </a:rPr>
              <a:t>như</a:t>
            </a:r>
            <a:r>
              <a:rPr lang="en-US" sz="1800" dirty="0">
                <a:latin typeface="+mj-lt"/>
              </a:rPr>
              <a:t> </a:t>
            </a:r>
            <a:r>
              <a:rPr lang="en-US" sz="1800" dirty="0" err="1">
                <a:latin typeface="+mj-lt"/>
              </a:rPr>
              <a:t>cảm</a:t>
            </a:r>
            <a:r>
              <a:rPr lang="en-US" sz="1800" dirty="0">
                <a:latin typeface="+mj-lt"/>
              </a:rPr>
              <a:t> </a:t>
            </a:r>
            <a:r>
              <a:rPr lang="en-US" sz="1800" dirty="0" err="1">
                <a:latin typeface="+mj-lt"/>
              </a:rPr>
              <a:t>biến</a:t>
            </a:r>
            <a:r>
              <a:rPr lang="en-US" sz="1800" dirty="0">
                <a:latin typeface="+mj-lt"/>
              </a:rPr>
              <a:t> </a:t>
            </a:r>
            <a:r>
              <a:rPr lang="en-US" sz="1800" dirty="0" err="1">
                <a:latin typeface="+mj-lt"/>
              </a:rPr>
              <a:t>sinh</a:t>
            </a:r>
            <a:r>
              <a:rPr lang="en-US" sz="1800" dirty="0">
                <a:latin typeface="+mj-lt"/>
              </a:rPr>
              <a:t> </a:t>
            </a:r>
            <a:r>
              <a:rPr lang="en-US" sz="1800" dirty="0" err="1">
                <a:latin typeface="+mj-lt"/>
              </a:rPr>
              <a:t>học</a:t>
            </a:r>
            <a:r>
              <a:rPr lang="en-US" sz="1800" dirty="0">
                <a:latin typeface="+mj-lt"/>
              </a:rPr>
              <a:t>, </a:t>
            </a:r>
            <a:r>
              <a:rPr lang="en-US" sz="1800" dirty="0" err="1">
                <a:latin typeface="+mj-lt"/>
              </a:rPr>
              <a:t>thiết</a:t>
            </a:r>
            <a:r>
              <a:rPr lang="en-US" sz="1800" dirty="0">
                <a:latin typeface="+mj-lt"/>
              </a:rPr>
              <a:t> </a:t>
            </a:r>
            <a:r>
              <a:rPr lang="en-US" sz="1800" dirty="0" err="1">
                <a:latin typeface="+mj-lt"/>
              </a:rPr>
              <a:t>bị</a:t>
            </a:r>
            <a:r>
              <a:rPr lang="en-US" sz="1800" dirty="0">
                <a:latin typeface="+mj-lt"/>
              </a:rPr>
              <a:t> </a:t>
            </a:r>
            <a:r>
              <a:rPr lang="en-US" sz="1800" dirty="0" err="1">
                <a:latin typeface="+mj-lt"/>
              </a:rPr>
              <a:t>đeo</a:t>
            </a:r>
            <a:r>
              <a:rPr lang="en-US" sz="1800" dirty="0">
                <a:latin typeface="+mj-lt"/>
              </a:rPr>
              <a:t> </a:t>
            </a:r>
            <a:r>
              <a:rPr lang="en-US" sz="1800" dirty="0" err="1">
                <a:latin typeface="+mj-lt"/>
              </a:rPr>
              <a:t>tay</a:t>
            </a:r>
            <a:r>
              <a:rPr lang="en-US" sz="1800" dirty="0">
                <a:latin typeface="+mj-lt"/>
              </a:rPr>
              <a:t> </a:t>
            </a:r>
            <a:r>
              <a:rPr lang="en-US" sz="1800" dirty="0" err="1">
                <a:latin typeface="+mj-lt"/>
              </a:rPr>
              <a:t>thông</a:t>
            </a:r>
            <a:r>
              <a:rPr lang="en-US" sz="1800" dirty="0">
                <a:latin typeface="+mj-lt"/>
              </a:rPr>
              <a:t> </a:t>
            </a:r>
            <a:r>
              <a:rPr lang="en-US" sz="1800" dirty="0" err="1">
                <a:latin typeface="+mj-lt"/>
              </a:rPr>
              <a:t>minh</a:t>
            </a:r>
            <a:r>
              <a:rPr lang="en-US" sz="1800" dirty="0">
                <a:latin typeface="+mj-lt"/>
              </a:rPr>
              <a:t>, </a:t>
            </a:r>
            <a:r>
              <a:rPr lang="en-US" sz="1800" dirty="0" err="1">
                <a:latin typeface="+mj-lt"/>
              </a:rPr>
              <a:t>thiết</a:t>
            </a:r>
            <a:r>
              <a:rPr lang="en-US" sz="1800" dirty="0">
                <a:latin typeface="+mj-lt"/>
              </a:rPr>
              <a:t> </a:t>
            </a:r>
            <a:r>
              <a:rPr lang="en-US" sz="1800" dirty="0" err="1">
                <a:latin typeface="+mj-lt"/>
              </a:rPr>
              <a:t>bị</a:t>
            </a:r>
            <a:r>
              <a:rPr lang="en-US" sz="1800" dirty="0">
                <a:latin typeface="+mj-lt"/>
              </a:rPr>
              <a:t> </a:t>
            </a:r>
            <a:r>
              <a:rPr lang="en-US" sz="1800" dirty="0" err="1">
                <a:latin typeface="+mj-lt"/>
              </a:rPr>
              <a:t>định</a:t>
            </a:r>
            <a:r>
              <a:rPr lang="en-US" sz="1800" dirty="0">
                <a:latin typeface="+mj-lt"/>
              </a:rPr>
              <a:t> </a:t>
            </a:r>
            <a:r>
              <a:rPr lang="en-US" sz="1800" dirty="0" err="1">
                <a:latin typeface="+mj-lt"/>
              </a:rPr>
              <a:t>vị</a:t>
            </a:r>
            <a:r>
              <a:rPr lang="en-US" sz="1800" dirty="0">
                <a:latin typeface="+mj-lt"/>
              </a:rPr>
              <a:t>, </a:t>
            </a:r>
            <a:r>
              <a:rPr lang="en-US" sz="1800" dirty="0" err="1">
                <a:latin typeface="+mj-lt"/>
              </a:rPr>
              <a:t>nhà</a:t>
            </a:r>
            <a:r>
              <a:rPr lang="en-US" sz="1800" dirty="0">
                <a:latin typeface="+mj-lt"/>
              </a:rPr>
              <a:t> </a:t>
            </a:r>
            <a:r>
              <a:rPr lang="en-US" sz="1800" dirty="0" err="1">
                <a:latin typeface="+mj-lt"/>
              </a:rPr>
              <a:t>thông</a:t>
            </a:r>
            <a:r>
              <a:rPr lang="en-US" sz="1800" dirty="0">
                <a:latin typeface="+mj-lt"/>
              </a:rPr>
              <a:t> </a:t>
            </a:r>
            <a:r>
              <a:rPr lang="en-US" sz="1800" dirty="0" err="1">
                <a:latin typeface="+mj-lt"/>
              </a:rPr>
              <a:t>minh</a:t>
            </a:r>
            <a:r>
              <a:rPr lang="en-US" sz="1800" dirty="0">
                <a:latin typeface="+mj-lt"/>
              </a:rPr>
              <a:t>, </a:t>
            </a:r>
            <a:r>
              <a:rPr lang="en-US" sz="1800" dirty="0" err="1">
                <a:latin typeface="+mj-lt"/>
              </a:rPr>
              <a:t>hoặc</a:t>
            </a:r>
            <a:r>
              <a:rPr lang="en-US" sz="1800" dirty="0">
                <a:latin typeface="+mj-lt"/>
              </a:rPr>
              <a:t> </a:t>
            </a:r>
            <a:r>
              <a:rPr lang="en-US" sz="1800" dirty="0" err="1">
                <a:latin typeface="+mj-lt"/>
              </a:rPr>
              <a:t>phương</a:t>
            </a:r>
            <a:r>
              <a:rPr lang="en-US" sz="1800" dirty="0">
                <a:latin typeface="+mj-lt"/>
              </a:rPr>
              <a:t> </a:t>
            </a:r>
            <a:r>
              <a:rPr lang="en-US" sz="1800" dirty="0" err="1">
                <a:latin typeface="+mj-lt"/>
              </a:rPr>
              <a:t>tiện</a:t>
            </a:r>
            <a:r>
              <a:rPr lang="en-US" sz="1800" dirty="0">
                <a:latin typeface="+mj-lt"/>
              </a:rPr>
              <a:t> </a:t>
            </a:r>
            <a:r>
              <a:rPr lang="en-US" sz="1800" dirty="0" err="1">
                <a:latin typeface="+mj-lt"/>
              </a:rPr>
              <a:t>giao</a:t>
            </a:r>
            <a:r>
              <a:rPr lang="en-US" sz="1800" dirty="0">
                <a:latin typeface="+mj-lt"/>
              </a:rPr>
              <a:t> </a:t>
            </a:r>
            <a:r>
              <a:rPr lang="en-US" sz="1800" dirty="0" err="1">
                <a:latin typeface="+mj-lt"/>
              </a:rPr>
              <a:t>thông</a:t>
            </a:r>
            <a:r>
              <a:rPr lang="en-US" sz="1800" dirty="0">
                <a:latin typeface="+mj-lt"/>
              </a:rPr>
              <a:t> </a:t>
            </a:r>
            <a:r>
              <a:rPr lang="en-US" sz="1800" dirty="0" err="1">
                <a:latin typeface="+mj-lt"/>
              </a:rPr>
              <a:t>thông</a:t>
            </a:r>
            <a:r>
              <a:rPr lang="en-US" sz="1800" dirty="0">
                <a:latin typeface="+mj-lt"/>
              </a:rPr>
              <a:t> </a:t>
            </a:r>
            <a:r>
              <a:rPr lang="en-US" sz="1800" dirty="0" err="1">
                <a:latin typeface="+mj-lt"/>
              </a:rPr>
              <a:t>minh</a:t>
            </a:r>
            <a:r>
              <a:rPr lang="en-US" sz="1800" dirty="0">
                <a:latin typeface="+mj-lt"/>
              </a:rPr>
              <a:t> </a:t>
            </a:r>
            <a:r>
              <a:rPr lang="en-US" sz="1800" dirty="0" err="1">
                <a:latin typeface="+mj-lt"/>
              </a:rPr>
              <a:t>được</a:t>
            </a:r>
            <a:r>
              <a:rPr lang="en-US" sz="1800" dirty="0">
                <a:latin typeface="+mj-lt"/>
              </a:rPr>
              <a:t> </a:t>
            </a:r>
            <a:r>
              <a:rPr lang="en-US" sz="1800" dirty="0" err="1">
                <a:latin typeface="+mj-lt"/>
              </a:rPr>
              <a:t>tích</a:t>
            </a:r>
            <a:r>
              <a:rPr lang="en-US" sz="1800" dirty="0">
                <a:latin typeface="+mj-lt"/>
              </a:rPr>
              <a:t> </a:t>
            </a:r>
            <a:r>
              <a:rPr lang="en-US" sz="1800" dirty="0" err="1">
                <a:latin typeface="+mj-lt"/>
              </a:rPr>
              <a:t>hợp</a:t>
            </a:r>
            <a:r>
              <a:rPr lang="en-US" sz="1800" dirty="0">
                <a:latin typeface="+mj-lt"/>
              </a:rPr>
              <a:t> </a:t>
            </a:r>
            <a:r>
              <a:rPr lang="en-US" sz="1800" dirty="0" err="1">
                <a:latin typeface="+mj-lt"/>
              </a:rPr>
              <a:t>nhằm</a:t>
            </a:r>
            <a:r>
              <a:rPr lang="en-US" sz="1800" dirty="0">
                <a:latin typeface="+mj-lt"/>
              </a:rPr>
              <a:t> </a:t>
            </a:r>
            <a:r>
              <a:rPr lang="en-US" sz="1800" dirty="0" err="1">
                <a:latin typeface="+mj-lt"/>
              </a:rPr>
              <a:t>thu</a:t>
            </a:r>
            <a:r>
              <a:rPr lang="en-US" sz="1800" dirty="0">
                <a:latin typeface="+mj-lt"/>
              </a:rPr>
              <a:t> </a:t>
            </a:r>
            <a:r>
              <a:rPr lang="en-US" sz="1800" dirty="0" err="1">
                <a:latin typeface="+mj-lt"/>
              </a:rPr>
              <a:t>thập</a:t>
            </a:r>
            <a:r>
              <a:rPr lang="en-US" sz="1800" dirty="0">
                <a:latin typeface="+mj-lt"/>
              </a:rPr>
              <a:t>, </a:t>
            </a:r>
            <a:r>
              <a:rPr lang="en-US" sz="1800" dirty="0" err="1">
                <a:latin typeface="+mj-lt"/>
              </a:rPr>
              <a:t>xử</a:t>
            </a:r>
            <a:r>
              <a:rPr lang="en-US" sz="1800" dirty="0">
                <a:latin typeface="+mj-lt"/>
              </a:rPr>
              <a:t> </a:t>
            </a:r>
            <a:r>
              <a:rPr lang="en-US" sz="1800" dirty="0" err="1">
                <a:latin typeface="+mj-lt"/>
              </a:rPr>
              <a:t>lý</a:t>
            </a:r>
            <a:r>
              <a:rPr lang="en-US" sz="1800" dirty="0">
                <a:latin typeface="+mj-lt"/>
              </a:rPr>
              <a:t> </a:t>
            </a:r>
            <a:r>
              <a:rPr lang="en-US" sz="1800" dirty="0" err="1">
                <a:latin typeface="+mj-lt"/>
              </a:rPr>
              <a:t>và</a:t>
            </a:r>
            <a:r>
              <a:rPr lang="en-US" sz="1800" dirty="0">
                <a:latin typeface="+mj-lt"/>
              </a:rPr>
              <a:t> </a:t>
            </a:r>
            <a:r>
              <a:rPr lang="en-US" sz="1800" dirty="0" err="1">
                <a:latin typeface="+mj-lt"/>
              </a:rPr>
              <a:t>phản</a:t>
            </a:r>
            <a:r>
              <a:rPr lang="en-US" sz="1800" dirty="0">
                <a:latin typeface="+mj-lt"/>
              </a:rPr>
              <a:t> </a:t>
            </a:r>
            <a:r>
              <a:rPr lang="en-US" sz="1800" dirty="0" err="1">
                <a:latin typeface="+mj-lt"/>
              </a:rPr>
              <a:t>hồi</a:t>
            </a:r>
            <a:r>
              <a:rPr lang="en-US" sz="1800" dirty="0">
                <a:latin typeface="+mj-lt"/>
              </a:rPr>
              <a:t> </a:t>
            </a:r>
            <a:r>
              <a:rPr lang="en-US" sz="1800" dirty="0" err="1">
                <a:latin typeface="+mj-lt"/>
              </a:rPr>
              <a:t>dữ</a:t>
            </a:r>
            <a:r>
              <a:rPr lang="en-US" sz="1800" dirty="0">
                <a:latin typeface="+mj-lt"/>
              </a:rPr>
              <a:t> </a:t>
            </a:r>
            <a:r>
              <a:rPr lang="en-US" sz="1800" dirty="0" err="1">
                <a:latin typeface="+mj-lt"/>
              </a:rPr>
              <a:t>liệu</a:t>
            </a:r>
            <a:r>
              <a:rPr lang="en-US" sz="1800" dirty="0">
                <a:latin typeface="+mj-lt"/>
              </a:rPr>
              <a:t> </a:t>
            </a:r>
            <a:r>
              <a:rPr lang="en-US" sz="1800" dirty="0" err="1">
                <a:latin typeface="+mj-lt"/>
              </a:rPr>
              <a:t>liên</a:t>
            </a:r>
            <a:r>
              <a:rPr lang="en-US" sz="1800" dirty="0">
                <a:latin typeface="+mj-lt"/>
              </a:rPr>
              <a:t> </a:t>
            </a:r>
            <a:r>
              <a:rPr lang="en-US" sz="1800" dirty="0" err="1">
                <a:latin typeface="+mj-lt"/>
              </a:rPr>
              <a:t>quan</a:t>
            </a:r>
            <a:r>
              <a:rPr lang="en-US" sz="1800" dirty="0">
                <a:latin typeface="+mj-lt"/>
              </a:rPr>
              <a:t> </a:t>
            </a:r>
            <a:r>
              <a:rPr lang="en-US" sz="1800" dirty="0" err="1">
                <a:latin typeface="+mj-lt"/>
              </a:rPr>
              <a:t>trực</a:t>
            </a:r>
            <a:r>
              <a:rPr lang="en-US" sz="1800" dirty="0">
                <a:latin typeface="+mj-lt"/>
              </a:rPr>
              <a:t> </a:t>
            </a:r>
            <a:r>
              <a:rPr lang="en-US" sz="1800" dirty="0" err="1">
                <a:latin typeface="+mj-lt"/>
              </a:rPr>
              <a:t>tiếp</a:t>
            </a:r>
            <a:r>
              <a:rPr lang="en-US" sz="1800" dirty="0">
                <a:latin typeface="+mj-lt"/>
              </a:rPr>
              <a:t> </a:t>
            </a:r>
            <a:r>
              <a:rPr lang="en-US" sz="1800" dirty="0" err="1">
                <a:latin typeface="+mj-lt"/>
              </a:rPr>
              <a:t>đến</a:t>
            </a:r>
            <a:r>
              <a:rPr lang="en-US" sz="1800" dirty="0">
                <a:latin typeface="+mj-lt"/>
              </a:rPr>
              <a:t> con </a:t>
            </a:r>
            <a:r>
              <a:rPr lang="en-US" sz="1800" dirty="0" err="1">
                <a:latin typeface="+mj-lt"/>
              </a:rPr>
              <a:t>người</a:t>
            </a:r>
            <a:r>
              <a:rPr lang="en-US" sz="1800" dirty="0">
                <a:latin typeface="+mj-lt"/>
              </a:rPr>
              <a:t> (</a:t>
            </a:r>
            <a:r>
              <a:rPr lang="en-US" sz="1800" dirty="0" err="1">
                <a:latin typeface="+mj-lt"/>
              </a:rPr>
              <a:t>sức</a:t>
            </a:r>
            <a:r>
              <a:rPr lang="en-US" sz="1800" dirty="0">
                <a:latin typeface="+mj-lt"/>
              </a:rPr>
              <a:t> </a:t>
            </a:r>
            <a:r>
              <a:rPr lang="en-US" sz="1800" dirty="0" err="1">
                <a:latin typeface="+mj-lt"/>
              </a:rPr>
              <a:t>khỏe</a:t>
            </a:r>
            <a:r>
              <a:rPr lang="en-US" sz="1800" dirty="0">
                <a:latin typeface="+mj-lt"/>
              </a:rPr>
              <a:t>, </a:t>
            </a:r>
            <a:r>
              <a:rPr lang="en-US" sz="1800" dirty="0" err="1">
                <a:latin typeface="+mj-lt"/>
              </a:rPr>
              <a:t>vị</a:t>
            </a:r>
            <a:r>
              <a:rPr lang="en-US" sz="1800" dirty="0">
                <a:latin typeface="+mj-lt"/>
              </a:rPr>
              <a:t> </a:t>
            </a:r>
            <a:r>
              <a:rPr lang="en-US" sz="1800" dirty="0" err="1">
                <a:latin typeface="+mj-lt"/>
              </a:rPr>
              <a:t>trí</a:t>
            </a:r>
            <a:r>
              <a:rPr lang="en-US" sz="1800" dirty="0">
                <a:latin typeface="+mj-lt"/>
              </a:rPr>
              <a:t>, </a:t>
            </a:r>
            <a:r>
              <a:rPr lang="en-US" sz="1800" dirty="0" err="1">
                <a:latin typeface="+mj-lt"/>
              </a:rPr>
              <a:t>hành</a:t>
            </a:r>
            <a:r>
              <a:rPr lang="en-US" sz="1800" dirty="0">
                <a:latin typeface="+mj-lt"/>
              </a:rPr>
              <a:t> vi, </a:t>
            </a:r>
            <a:r>
              <a:rPr lang="en-US" sz="1800" dirty="0" err="1">
                <a:latin typeface="+mj-lt"/>
              </a:rPr>
              <a:t>cảm</a:t>
            </a:r>
            <a:r>
              <a:rPr lang="en-US" sz="1800" dirty="0">
                <a:latin typeface="+mj-lt"/>
              </a:rPr>
              <a:t> </a:t>
            </a:r>
            <a:r>
              <a:rPr lang="en-US" sz="1800" dirty="0" err="1">
                <a:latin typeface="+mj-lt"/>
              </a:rPr>
              <a:t>xúc</a:t>
            </a:r>
            <a:r>
              <a:rPr lang="en-US" sz="1800" dirty="0">
                <a:latin typeface="+mj-lt"/>
              </a:rPr>
              <a:t>...). </a:t>
            </a:r>
          </a:p>
        </p:txBody>
      </p:sp>
      <p:pic>
        <p:nvPicPr>
          <p:cNvPr id="21" name="Picture 20" descr="A diagram of a diagram of a computer&#10;&#10;AI-generated content may be incorrect.">
            <a:extLst>
              <a:ext uri="{FF2B5EF4-FFF2-40B4-BE49-F238E27FC236}">
                <a16:creationId xmlns:a16="http://schemas.microsoft.com/office/drawing/2014/main" id="{6CAE4D69-D0EF-EFFA-0C65-E9C5765706EA}"/>
              </a:ext>
            </a:extLst>
          </p:cNvPr>
          <p:cNvPicPr>
            <a:picLocks noChangeAspect="1"/>
          </p:cNvPicPr>
          <p:nvPr/>
        </p:nvPicPr>
        <p:blipFill>
          <a:blip r:embed="rId3"/>
          <a:stretch>
            <a:fillRect/>
          </a:stretch>
        </p:blipFill>
        <p:spPr>
          <a:xfrm>
            <a:off x="6008915" y="731745"/>
            <a:ext cx="2734491" cy="3906416"/>
          </a:xfrm>
          <a:prstGeom prst="rect">
            <a:avLst/>
          </a:prstGeom>
        </p:spPr>
      </p:pic>
    </p:spTree>
    <p:extLst>
      <p:ext uri="{BB962C8B-B14F-4D97-AF65-F5344CB8AC3E}">
        <p14:creationId xmlns:p14="http://schemas.microsoft.com/office/powerpoint/2010/main" val="1747138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58FDD-3E1F-76CD-2267-BE39DF2E0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B7FB53-6739-8F24-7200-E0D3ED1B3322}"/>
              </a:ext>
            </a:extLst>
          </p:cNvPr>
          <p:cNvSpPr>
            <a:spLocks noGrp="1"/>
          </p:cNvSpPr>
          <p:nvPr>
            <p:ph type="title"/>
          </p:nvPr>
        </p:nvSpPr>
        <p:spPr/>
        <p:txBody>
          <a:bodyPr/>
          <a:lstStyle/>
          <a:p>
            <a:r>
              <a:rPr lang="en-US" dirty="0"/>
              <a:t>Các </a:t>
            </a:r>
            <a:r>
              <a:rPr lang="en-US" dirty="0" err="1"/>
              <a:t>dạng</a:t>
            </a:r>
            <a:r>
              <a:rPr lang="en-US" dirty="0"/>
              <a:t> </a:t>
            </a:r>
            <a:r>
              <a:rPr lang="en-US" dirty="0" err="1"/>
              <a:t>tấn</a:t>
            </a:r>
            <a:r>
              <a:rPr lang="en-US" dirty="0"/>
              <a:t> </a:t>
            </a:r>
            <a:r>
              <a:rPr lang="en-US" dirty="0" err="1"/>
              <a:t>công</a:t>
            </a:r>
            <a:r>
              <a:rPr lang="en-US" dirty="0"/>
              <a:t> </a:t>
            </a:r>
            <a:r>
              <a:rPr lang="en-US" dirty="0" err="1"/>
              <a:t>phổ</a:t>
            </a:r>
            <a:r>
              <a:rPr lang="en-US" dirty="0"/>
              <a:t> </a:t>
            </a:r>
            <a:r>
              <a:rPr lang="en-US" dirty="0" err="1"/>
              <a:t>biến</a:t>
            </a:r>
            <a:endParaRPr lang="en-US" dirty="0"/>
          </a:p>
        </p:txBody>
      </p:sp>
      <p:sp>
        <p:nvSpPr>
          <p:cNvPr id="6" name="TextBox 5">
            <a:extLst>
              <a:ext uri="{FF2B5EF4-FFF2-40B4-BE49-F238E27FC236}">
                <a16:creationId xmlns:a16="http://schemas.microsoft.com/office/drawing/2014/main" id="{BD4F1396-2B25-4A02-56D3-3A045D1473A9}"/>
              </a:ext>
            </a:extLst>
          </p:cNvPr>
          <p:cNvSpPr txBox="1"/>
          <p:nvPr/>
        </p:nvSpPr>
        <p:spPr>
          <a:xfrm>
            <a:off x="193963" y="1285214"/>
            <a:ext cx="359537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1800" err="1">
                <a:latin typeface="+mj-lt"/>
                <a:ea typeface="Inter"/>
              </a:rPr>
              <a:t>Phần</a:t>
            </a:r>
            <a:r>
              <a:rPr lang="en-US" sz="1800">
                <a:latin typeface="+mj-lt"/>
                <a:ea typeface="Inter"/>
              </a:rPr>
              <a:t> </a:t>
            </a:r>
            <a:r>
              <a:rPr lang="en-US" sz="1800" err="1">
                <a:latin typeface="+mj-lt"/>
                <a:ea typeface="Inter"/>
              </a:rPr>
              <a:t>cứng</a:t>
            </a:r>
            <a:endParaRPr lang="en-US" sz="1800">
              <a:latin typeface="+mj-lt"/>
            </a:endParaRPr>
          </a:p>
          <a:p>
            <a:pPr marL="342900" indent="-342900">
              <a:buChar char="•"/>
            </a:pPr>
            <a:r>
              <a:rPr lang="en-US" sz="1800">
                <a:latin typeface="+mj-lt"/>
              </a:rPr>
              <a:t>Firmware</a:t>
            </a:r>
          </a:p>
          <a:p>
            <a:pPr marL="342900" indent="-342900">
              <a:buChar char="•"/>
            </a:pPr>
            <a:r>
              <a:rPr lang="en-US" sz="1800" err="1">
                <a:latin typeface="+mj-lt"/>
              </a:rPr>
              <a:t>Mạng</a:t>
            </a:r>
            <a:endParaRPr lang="en-US" sz="1800">
              <a:latin typeface="+mj-lt"/>
            </a:endParaRPr>
          </a:p>
          <a:p>
            <a:pPr marL="342900" indent="-342900">
              <a:buChar char="•"/>
            </a:pPr>
            <a:r>
              <a:rPr lang="en-US" sz="1800">
                <a:latin typeface="+mj-lt"/>
              </a:rPr>
              <a:t>Giao </a:t>
            </a:r>
            <a:r>
              <a:rPr lang="en-US" sz="1800" err="1">
                <a:latin typeface="+mj-lt"/>
              </a:rPr>
              <a:t>tiếp</a:t>
            </a:r>
            <a:r>
              <a:rPr lang="en-US" sz="1800">
                <a:latin typeface="+mj-lt"/>
              </a:rPr>
              <a:t> </a:t>
            </a:r>
            <a:r>
              <a:rPr lang="en-US" sz="1800" err="1">
                <a:latin typeface="+mj-lt"/>
              </a:rPr>
              <a:t>không</a:t>
            </a:r>
            <a:r>
              <a:rPr lang="en-US" sz="1800">
                <a:latin typeface="+mj-lt"/>
              </a:rPr>
              <a:t> </a:t>
            </a:r>
            <a:r>
              <a:rPr lang="en-US" sz="1800" err="1">
                <a:latin typeface="+mj-lt"/>
              </a:rPr>
              <a:t>dây</a:t>
            </a:r>
            <a:endParaRPr lang="en-US" sz="1800">
              <a:latin typeface="+mj-lt"/>
            </a:endParaRPr>
          </a:p>
          <a:p>
            <a:pPr marL="342900" indent="-342900">
              <a:buChar char="•"/>
            </a:pPr>
            <a:r>
              <a:rPr lang="en-US" sz="1800" err="1">
                <a:latin typeface="+mj-lt"/>
              </a:rPr>
              <a:t>Ứng</a:t>
            </a:r>
            <a:r>
              <a:rPr lang="en-US" sz="1800">
                <a:latin typeface="+mj-lt"/>
              </a:rPr>
              <a:t> </a:t>
            </a:r>
            <a:r>
              <a:rPr lang="en-US" sz="1800" err="1">
                <a:latin typeface="+mj-lt"/>
              </a:rPr>
              <a:t>dụng</a:t>
            </a:r>
            <a:r>
              <a:rPr lang="en-US" sz="1800">
                <a:latin typeface="+mj-lt"/>
              </a:rPr>
              <a:t> Mobile </a:t>
            </a:r>
            <a:r>
              <a:rPr lang="en-US" sz="1800" err="1">
                <a:latin typeface="+mj-lt"/>
              </a:rPr>
              <a:t>và</a:t>
            </a:r>
            <a:r>
              <a:rPr lang="en-US" sz="1800">
                <a:latin typeface="+mj-lt"/>
              </a:rPr>
              <a:t> Web</a:t>
            </a:r>
          </a:p>
          <a:p>
            <a:pPr marL="342900" indent="-342900">
              <a:buChar char="•"/>
            </a:pPr>
            <a:r>
              <a:rPr lang="en-US" sz="1800" err="1">
                <a:latin typeface="+mj-lt"/>
              </a:rPr>
              <a:t>Dịch</a:t>
            </a:r>
            <a:r>
              <a:rPr lang="en-US" sz="1800">
                <a:latin typeface="+mj-lt"/>
              </a:rPr>
              <a:t> </a:t>
            </a:r>
            <a:r>
              <a:rPr lang="en-US" sz="1800" err="1">
                <a:latin typeface="+mj-lt"/>
              </a:rPr>
              <a:t>vụ</a:t>
            </a:r>
            <a:r>
              <a:rPr lang="en-US" sz="1800">
                <a:latin typeface="+mj-lt"/>
              </a:rPr>
              <a:t> </a:t>
            </a:r>
            <a:r>
              <a:rPr lang="en-US" sz="1800" err="1">
                <a:latin typeface="+mj-lt"/>
              </a:rPr>
              <a:t>đám</a:t>
            </a:r>
            <a:r>
              <a:rPr lang="en-US" sz="1800">
                <a:latin typeface="+mj-lt"/>
              </a:rPr>
              <a:t> </a:t>
            </a:r>
            <a:r>
              <a:rPr lang="en-US" sz="1800" err="1">
                <a:latin typeface="+mj-lt"/>
              </a:rPr>
              <a:t>mây</a:t>
            </a:r>
            <a:r>
              <a:rPr lang="en-US" sz="1800">
                <a:latin typeface="+mj-lt"/>
              </a:rPr>
              <a:t> </a:t>
            </a:r>
            <a:r>
              <a:rPr lang="en-US" sz="1800" err="1">
                <a:latin typeface="+mj-lt"/>
              </a:rPr>
              <a:t>và</a:t>
            </a:r>
            <a:r>
              <a:rPr lang="en-US" sz="1800">
                <a:latin typeface="+mj-lt"/>
              </a:rPr>
              <a:t> API</a:t>
            </a:r>
          </a:p>
        </p:txBody>
      </p:sp>
      <p:pic>
        <p:nvPicPr>
          <p:cNvPr id="4" name="Picture 3" descr="A diagram of a cloud network&#10;&#10;AI-generated content may be incorrect.">
            <a:extLst>
              <a:ext uri="{FF2B5EF4-FFF2-40B4-BE49-F238E27FC236}">
                <a16:creationId xmlns:a16="http://schemas.microsoft.com/office/drawing/2014/main" id="{593E1B08-FC4D-7BA9-B13C-014C392F1126}"/>
              </a:ext>
            </a:extLst>
          </p:cNvPr>
          <p:cNvPicPr>
            <a:picLocks noChangeAspect="1"/>
          </p:cNvPicPr>
          <p:nvPr/>
        </p:nvPicPr>
        <p:blipFill>
          <a:blip r:embed="rId3"/>
          <a:stretch>
            <a:fillRect/>
          </a:stretch>
        </p:blipFill>
        <p:spPr>
          <a:xfrm>
            <a:off x="3434336" y="985694"/>
            <a:ext cx="5592919" cy="3172111"/>
          </a:xfrm>
          <a:prstGeom prst="rect">
            <a:avLst/>
          </a:prstGeom>
        </p:spPr>
      </p:pic>
    </p:spTree>
    <p:extLst>
      <p:ext uri="{BB962C8B-B14F-4D97-AF65-F5344CB8AC3E}">
        <p14:creationId xmlns:p14="http://schemas.microsoft.com/office/powerpoint/2010/main" val="148669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7C2F-D591-10E8-1D89-3EFA945F261F}"/>
              </a:ext>
            </a:extLst>
          </p:cNvPr>
          <p:cNvSpPr>
            <a:spLocks noGrp="1"/>
          </p:cNvSpPr>
          <p:nvPr>
            <p:ph type="title"/>
          </p:nvPr>
        </p:nvSpPr>
        <p:spPr/>
        <p:txBody>
          <a:bodyPr/>
          <a:lstStyle/>
          <a:p>
            <a:r>
              <a:rPr lang="en-US"/>
              <a:t>Các </a:t>
            </a:r>
            <a:r>
              <a:rPr lang="en-US" err="1"/>
              <a:t>phương</a:t>
            </a:r>
            <a:r>
              <a:rPr lang="en-US"/>
              <a:t> </a:t>
            </a:r>
            <a:r>
              <a:rPr lang="en-US" err="1"/>
              <a:t>pháp</a:t>
            </a:r>
            <a:r>
              <a:rPr lang="en-US"/>
              <a:t> </a:t>
            </a:r>
            <a:r>
              <a:rPr lang="en-US" err="1"/>
              <a:t>tấn</a:t>
            </a:r>
            <a:r>
              <a:rPr lang="en-US"/>
              <a:t> </a:t>
            </a:r>
            <a:r>
              <a:rPr lang="en-US" err="1"/>
              <a:t>công</a:t>
            </a:r>
            <a:r>
              <a:rPr lang="en-US"/>
              <a:t> </a:t>
            </a:r>
            <a:r>
              <a:rPr lang="en-US" err="1"/>
              <a:t>HIoT</a:t>
            </a:r>
            <a:endParaRPr lang="en-US"/>
          </a:p>
        </p:txBody>
      </p:sp>
      <p:sp>
        <p:nvSpPr>
          <p:cNvPr id="5" name="TextBox 4">
            <a:extLst>
              <a:ext uri="{FF2B5EF4-FFF2-40B4-BE49-F238E27FC236}">
                <a16:creationId xmlns:a16="http://schemas.microsoft.com/office/drawing/2014/main" id="{EB282856-EAEE-23FB-D0E2-4D81D125786B}"/>
              </a:ext>
            </a:extLst>
          </p:cNvPr>
          <p:cNvSpPr txBox="1"/>
          <p:nvPr/>
        </p:nvSpPr>
        <p:spPr>
          <a:xfrm>
            <a:off x="193963" y="932816"/>
            <a:ext cx="40402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err="1">
                <a:solidFill>
                  <a:schemeClr val="tx1"/>
                </a:solidFill>
                <a:latin typeface="+mj-lt"/>
                <a:ea typeface="Inter"/>
              </a:rPr>
              <a:t>Phần</a:t>
            </a:r>
            <a:r>
              <a:rPr lang="en-US" sz="1800" b="1">
                <a:solidFill>
                  <a:schemeClr val="tx1"/>
                </a:solidFill>
                <a:latin typeface="+mj-lt"/>
                <a:ea typeface="Inter"/>
              </a:rPr>
              <a:t> </a:t>
            </a:r>
            <a:r>
              <a:rPr lang="en-US" sz="1800" b="1" err="1">
                <a:solidFill>
                  <a:schemeClr val="tx1"/>
                </a:solidFill>
                <a:latin typeface="+mj-lt"/>
                <a:ea typeface="Inter"/>
              </a:rPr>
              <a:t>cứng</a:t>
            </a:r>
            <a:r>
              <a:rPr lang="en-US" sz="1800" b="1">
                <a:solidFill>
                  <a:schemeClr val="tx1"/>
                </a:solidFill>
                <a:latin typeface="+mj-lt"/>
                <a:ea typeface="Inter"/>
              </a:rPr>
              <a:t>:</a:t>
            </a:r>
          </a:p>
          <a:p>
            <a:pPr marL="285750" indent="-285750">
              <a:buChar char="•"/>
            </a:pPr>
            <a:r>
              <a:rPr lang="en-US" sz="1800">
                <a:solidFill>
                  <a:schemeClr val="tx1"/>
                </a:solidFill>
                <a:latin typeface="+mj-lt"/>
                <a:ea typeface="Inter"/>
              </a:rPr>
              <a:t>Các </a:t>
            </a:r>
            <a:r>
              <a:rPr lang="en-US" sz="1800" err="1">
                <a:solidFill>
                  <a:schemeClr val="tx1"/>
                </a:solidFill>
                <a:latin typeface="+mj-lt"/>
                <a:ea typeface="Inter"/>
              </a:rPr>
              <a:t>giao</a:t>
            </a:r>
            <a:r>
              <a:rPr lang="en-US" sz="1800">
                <a:solidFill>
                  <a:schemeClr val="tx1"/>
                </a:solidFill>
                <a:latin typeface="+mj-lt"/>
                <a:ea typeface="Inter"/>
              </a:rPr>
              <a:t> </a:t>
            </a:r>
            <a:r>
              <a:rPr lang="en-US" sz="1800" err="1">
                <a:solidFill>
                  <a:schemeClr val="tx1"/>
                </a:solidFill>
                <a:latin typeface="+mj-lt"/>
                <a:ea typeface="Inter"/>
              </a:rPr>
              <a:t>thức</a:t>
            </a:r>
            <a:r>
              <a:rPr lang="en-US" sz="1800">
                <a:solidFill>
                  <a:schemeClr val="tx1"/>
                </a:solidFill>
                <a:latin typeface="+mj-lt"/>
                <a:ea typeface="Inter"/>
              </a:rPr>
              <a:t> </a:t>
            </a:r>
            <a:r>
              <a:rPr lang="en-US" sz="1800" err="1">
                <a:solidFill>
                  <a:schemeClr val="tx1"/>
                </a:solidFill>
                <a:latin typeface="+mj-lt"/>
                <a:ea typeface="Inter"/>
              </a:rPr>
              <a:t>truyền</a:t>
            </a:r>
            <a:r>
              <a:rPr lang="en-US" sz="1800">
                <a:solidFill>
                  <a:schemeClr val="tx1"/>
                </a:solidFill>
                <a:latin typeface="+mj-lt"/>
                <a:ea typeface="Inter"/>
              </a:rPr>
              <a:t> </a:t>
            </a:r>
            <a:r>
              <a:rPr lang="en-US" sz="1800" err="1">
                <a:solidFill>
                  <a:schemeClr val="tx1"/>
                </a:solidFill>
                <a:latin typeface="+mj-lt"/>
                <a:ea typeface="Inter"/>
              </a:rPr>
              <a:t>thông</a:t>
            </a:r>
            <a:r>
              <a:rPr lang="en-US" sz="1800">
                <a:solidFill>
                  <a:schemeClr val="tx1"/>
                </a:solidFill>
                <a:latin typeface="+mj-lt"/>
                <a:ea typeface="Inter"/>
              </a:rPr>
              <a:t> </a:t>
            </a:r>
            <a:r>
              <a:rPr lang="en-US" sz="1800" err="1">
                <a:solidFill>
                  <a:schemeClr val="tx1"/>
                </a:solidFill>
                <a:latin typeface="+mj-lt"/>
                <a:ea typeface="Inter"/>
              </a:rPr>
              <a:t>nội</a:t>
            </a:r>
            <a:r>
              <a:rPr lang="en-US" sz="1800">
                <a:solidFill>
                  <a:schemeClr val="tx1"/>
                </a:solidFill>
                <a:latin typeface="+mj-lt"/>
                <a:ea typeface="Inter"/>
              </a:rPr>
              <a:t> </a:t>
            </a:r>
            <a:r>
              <a:rPr lang="en-US" sz="1800" err="1">
                <a:solidFill>
                  <a:schemeClr val="tx1"/>
                </a:solidFill>
                <a:latin typeface="+mj-lt"/>
                <a:ea typeface="Inter"/>
              </a:rPr>
              <a:t>bộ</a:t>
            </a:r>
            <a:r>
              <a:rPr lang="en-US" sz="1800">
                <a:solidFill>
                  <a:schemeClr val="tx1"/>
                </a:solidFill>
                <a:latin typeface="+mj-lt"/>
                <a:ea typeface="Inter"/>
              </a:rPr>
              <a:t> </a:t>
            </a:r>
            <a:r>
              <a:rPr lang="en-US" sz="1800" err="1">
                <a:solidFill>
                  <a:schemeClr val="tx1"/>
                </a:solidFill>
                <a:latin typeface="+mj-lt"/>
                <a:ea typeface="Inter"/>
              </a:rPr>
              <a:t>như</a:t>
            </a:r>
            <a:r>
              <a:rPr lang="en-US" sz="1800">
                <a:solidFill>
                  <a:schemeClr val="tx1"/>
                </a:solidFill>
                <a:latin typeface="+mj-lt"/>
                <a:ea typeface="Inter"/>
              </a:rPr>
              <a:t> UART, I2C, SPI, v.v.</a:t>
            </a:r>
          </a:p>
          <a:p>
            <a:pPr marL="285750" indent="-285750">
              <a:buChar char="•"/>
            </a:pPr>
            <a:r>
              <a:rPr lang="en-US" sz="1800">
                <a:solidFill>
                  <a:schemeClr val="tx1"/>
                </a:solidFill>
                <a:latin typeface="+mj-lt"/>
                <a:ea typeface="Inter"/>
              </a:rPr>
              <a:t>Các </a:t>
            </a:r>
            <a:r>
              <a:rPr lang="en-US" sz="1800" err="1">
                <a:solidFill>
                  <a:schemeClr val="tx1"/>
                </a:solidFill>
                <a:latin typeface="+mj-lt"/>
                <a:ea typeface="Inter"/>
              </a:rPr>
              <a:t>cổng</a:t>
            </a:r>
            <a:r>
              <a:rPr lang="en-US" sz="1800">
                <a:solidFill>
                  <a:schemeClr val="tx1"/>
                </a:solidFill>
                <a:latin typeface="+mj-lt"/>
                <a:ea typeface="Inter"/>
              </a:rPr>
              <a:t> </a:t>
            </a:r>
            <a:r>
              <a:rPr lang="en-US" sz="1800" err="1">
                <a:solidFill>
                  <a:schemeClr val="tx1"/>
                </a:solidFill>
                <a:latin typeface="+mj-lt"/>
                <a:ea typeface="Inter"/>
              </a:rPr>
              <a:t>mở</a:t>
            </a:r>
            <a:endParaRPr lang="en-US" sz="1800">
              <a:solidFill>
                <a:schemeClr val="tx1"/>
              </a:solidFill>
              <a:latin typeface="+mj-lt"/>
              <a:ea typeface="Inter"/>
            </a:endParaRPr>
          </a:p>
          <a:p>
            <a:pPr marL="285750" indent="-285750">
              <a:buChar char="•"/>
            </a:pPr>
            <a:r>
              <a:rPr lang="en-US" sz="1800" err="1">
                <a:solidFill>
                  <a:schemeClr val="tx1"/>
                </a:solidFill>
                <a:latin typeface="+mj-lt"/>
                <a:ea typeface="Inter"/>
              </a:rPr>
              <a:t>Gỡ</a:t>
            </a:r>
            <a:r>
              <a:rPr lang="en-US" sz="1800">
                <a:solidFill>
                  <a:schemeClr val="tx1"/>
                </a:solidFill>
                <a:latin typeface="+mj-lt"/>
                <a:ea typeface="Inter"/>
              </a:rPr>
              <a:t> </a:t>
            </a:r>
            <a:r>
              <a:rPr lang="en-US" sz="1800" err="1">
                <a:solidFill>
                  <a:schemeClr val="tx1"/>
                </a:solidFill>
                <a:latin typeface="+mj-lt"/>
                <a:ea typeface="Inter"/>
              </a:rPr>
              <a:t>lỗi</a:t>
            </a:r>
            <a:r>
              <a:rPr lang="en-US" sz="1800">
                <a:solidFill>
                  <a:schemeClr val="tx1"/>
                </a:solidFill>
                <a:latin typeface="+mj-lt"/>
                <a:ea typeface="Inter"/>
              </a:rPr>
              <a:t> JTAG</a:t>
            </a:r>
          </a:p>
          <a:p>
            <a:pPr marL="285750" indent="-285750">
              <a:buChar char="•"/>
            </a:pPr>
            <a:r>
              <a:rPr lang="en-US" sz="1800" err="1">
                <a:solidFill>
                  <a:schemeClr val="tx1"/>
                </a:solidFill>
                <a:latin typeface="+mj-lt"/>
                <a:ea typeface="Inter"/>
              </a:rPr>
              <a:t>Trích</a:t>
            </a:r>
            <a:r>
              <a:rPr lang="en-US" sz="1800">
                <a:solidFill>
                  <a:schemeClr val="tx1"/>
                </a:solidFill>
                <a:latin typeface="+mj-lt"/>
                <a:ea typeface="Inter"/>
              </a:rPr>
              <a:t> </a:t>
            </a:r>
            <a:r>
              <a:rPr lang="en-US" sz="1800" err="1">
                <a:solidFill>
                  <a:schemeClr val="tx1"/>
                </a:solidFill>
                <a:latin typeface="+mj-lt"/>
                <a:ea typeface="Inter"/>
              </a:rPr>
              <a:t>xuất</a:t>
            </a:r>
            <a:r>
              <a:rPr lang="en-US" sz="1800">
                <a:solidFill>
                  <a:schemeClr val="tx1"/>
                </a:solidFill>
                <a:latin typeface="+mj-lt"/>
                <a:ea typeface="Inter"/>
              </a:rPr>
              <a:t> Firmware </a:t>
            </a:r>
            <a:r>
              <a:rPr lang="en-US" sz="1800" err="1">
                <a:solidFill>
                  <a:schemeClr val="tx1"/>
                </a:solidFill>
                <a:latin typeface="+mj-lt"/>
                <a:ea typeface="Inter"/>
              </a:rPr>
              <a:t>từ</a:t>
            </a:r>
            <a:r>
              <a:rPr lang="en-US" sz="1800">
                <a:solidFill>
                  <a:schemeClr val="tx1"/>
                </a:solidFill>
                <a:latin typeface="+mj-lt"/>
                <a:ea typeface="Inter"/>
              </a:rPr>
              <a:t> </a:t>
            </a:r>
            <a:r>
              <a:rPr lang="en-US" sz="1800" err="1">
                <a:solidFill>
                  <a:schemeClr val="tx1"/>
                </a:solidFill>
                <a:latin typeface="+mj-lt"/>
                <a:ea typeface="Inter"/>
              </a:rPr>
              <a:t>bộ</a:t>
            </a:r>
            <a:r>
              <a:rPr lang="en-US" sz="1800">
                <a:solidFill>
                  <a:schemeClr val="tx1"/>
                </a:solidFill>
                <a:latin typeface="+mj-lt"/>
                <a:ea typeface="Inter"/>
              </a:rPr>
              <a:t> </a:t>
            </a:r>
            <a:r>
              <a:rPr lang="en-US" sz="1800" err="1">
                <a:solidFill>
                  <a:schemeClr val="tx1"/>
                </a:solidFill>
                <a:latin typeface="+mj-lt"/>
                <a:ea typeface="Inter"/>
              </a:rPr>
              <a:t>nhớ</a:t>
            </a:r>
            <a:r>
              <a:rPr lang="en-US" sz="1800">
                <a:solidFill>
                  <a:schemeClr val="tx1"/>
                </a:solidFill>
                <a:latin typeface="+mj-lt"/>
                <a:ea typeface="Inter"/>
              </a:rPr>
              <a:t> EEPROM </a:t>
            </a:r>
            <a:r>
              <a:rPr lang="en-US" sz="1800" err="1">
                <a:solidFill>
                  <a:schemeClr val="tx1"/>
                </a:solidFill>
                <a:latin typeface="+mj-lt"/>
                <a:ea typeface="Inter"/>
              </a:rPr>
              <a:t>hoặc</a:t>
            </a:r>
            <a:r>
              <a:rPr lang="en-US" sz="1800">
                <a:solidFill>
                  <a:schemeClr val="tx1"/>
                </a:solidFill>
                <a:latin typeface="+mj-lt"/>
                <a:ea typeface="Inter"/>
              </a:rPr>
              <a:t> FLASH</a:t>
            </a:r>
          </a:p>
          <a:p>
            <a:pPr marL="285750" indent="-285750">
              <a:buChar char="•"/>
            </a:pPr>
            <a:r>
              <a:rPr lang="en-US" sz="1800">
                <a:solidFill>
                  <a:schemeClr val="tx1"/>
                </a:solidFill>
                <a:latin typeface="+mj-lt"/>
                <a:ea typeface="Inter"/>
              </a:rPr>
              <a:t>Can </a:t>
            </a:r>
            <a:r>
              <a:rPr lang="en-US" sz="1800" err="1">
                <a:solidFill>
                  <a:schemeClr val="tx1"/>
                </a:solidFill>
                <a:latin typeface="+mj-lt"/>
                <a:ea typeface="Inter"/>
              </a:rPr>
              <a:t>thiệp</a:t>
            </a:r>
            <a:r>
              <a:rPr lang="en-US" sz="1800">
                <a:solidFill>
                  <a:schemeClr val="tx1"/>
                </a:solidFill>
                <a:latin typeface="+mj-lt"/>
                <a:ea typeface="Inter"/>
              </a:rPr>
              <a:t>/</a:t>
            </a:r>
            <a:r>
              <a:rPr lang="en-US" sz="1800" err="1">
                <a:solidFill>
                  <a:schemeClr val="tx1"/>
                </a:solidFill>
                <a:latin typeface="+mj-lt"/>
                <a:ea typeface="Inter"/>
              </a:rPr>
              <a:t>giả</a:t>
            </a:r>
            <a:r>
              <a:rPr lang="en-US" sz="1800">
                <a:solidFill>
                  <a:schemeClr val="tx1"/>
                </a:solidFill>
                <a:latin typeface="+mj-lt"/>
                <a:ea typeface="Inter"/>
              </a:rPr>
              <a:t> </a:t>
            </a:r>
            <a:r>
              <a:rPr lang="en-US" sz="1800" err="1">
                <a:solidFill>
                  <a:schemeClr val="tx1"/>
                </a:solidFill>
                <a:latin typeface="+mj-lt"/>
                <a:ea typeface="Inter"/>
              </a:rPr>
              <a:t>mạo</a:t>
            </a:r>
            <a:endParaRPr lang="en-US" sz="1800">
              <a:solidFill>
                <a:schemeClr val="tx1"/>
              </a:solidFill>
              <a:latin typeface="+mj-lt"/>
            </a:endParaRPr>
          </a:p>
        </p:txBody>
      </p:sp>
      <p:pic>
        <p:nvPicPr>
          <p:cNvPr id="6" name="Picture 5">
            <a:extLst>
              <a:ext uri="{FF2B5EF4-FFF2-40B4-BE49-F238E27FC236}">
                <a16:creationId xmlns:a16="http://schemas.microsoft.com/office/drawing/2014/main" id="{11DB0C03-6400-BE11-3405-963E88F003F1}"/>
              </a:ext>
            </a:extLst>
          </p:cNvPr>
          <p:cNvPicPr>
            <a:picLocks noChangeAspect="1"/>
          </p:cNvPicPr>
          <p:nvPr/>
        </p:nvPicPr>
        <p:blipFill>
          <a:blip r:embed="rId3"/>
          <a:stretch>
            <a:fillRect/>
          </a:stretch>
        </p:blipFill>
        <p:spPr>
          <a:xfrm>
            <a:off x="4135265" y="830785"/>
            <a:ext cx="2521441" cy="1558391"/>
          </a:xfrm>
          <a:prstGeom prst="rect">
            <a:avLst/>
          </a:prstGeom>
        </p:spPr>
      </p:pic>
      <p:pic>
        <p:nvPicPr>
          <p:cNvPr id="9" name="Picture 8">
            <a:extLst>
              <a:ext uri="{FF2B5EF4-FFF2-40B4-BE49-F238E27FC236}">
                <a16:creationId xmlns:a16="http://schemas.microsoft.com/office/drawing/2014/main" id="{8E65C021-7DC2-9A2D-09A8-E6E43E2FCA42}"/>
              </a:ext>
            </a:extLst>
          </p:cNvPr>
          <p:cNvPicPr>
            <a:picLocks noChangeAspect="1"/>
          </p:cNvPicPr>
          <p:nvPr/>
        </p:nvPicPr>
        <p:blipFill>
          <a:blip r:embed="rId4"/>
          <a:stretch>
            <a:fillRect/>
          </a:stretch>
        </p:blipFill>
        <p:spPr>
          <a:xfrm>
            <a:off x="6936639" y="830786"/>
            <a:ext cx="2356779" cy="1558391"/>
          </a:xfrm>
          <a:prstGeom prst="rect">
            <a:avLst/>
          </a:prstGeom>
        </p:spPr>
      </p:pic>
      <p:pic>
        <p:nvPicPr>
          <p:cNvPr id="11" name="Picture 10">
            <a:extLst>
              <a:ext uri="{FF2B5EF4-FFF2-40B4-BE49-F238E27FC236}">
                <a16:creationId xmlns:a16="http://schemas.microsoft.com/office/drawing/2014/main" id="{5DA9C1FD-B9E3-17ED-6426-9130969E5E04}"/>
              </a:ext>
            </a:extLst>
          </p:cNvPr>
          <p:cNvPicPr>
            <a:picLocks noChangeAspect="1"/>
          </p:cNvPicPr>
          <p:nvPr/>
        </p:nvPicPr>
        <p:blipFill>
          <a:blip r:embed="rId5"/>
          <a:stretch>
            <a:fillRect/>
          </a:stretch>
        </p:blipFill>
        <p:spPr>
          <a:xfrm>
            <a:off x="4078835" y="2838355"/>
            <a:ext cx="1661822" cy="1672901"/>
          </a:xfrm>
          <a:prstGeom prst="rect">
            <a:avLst/>
          </a:prstGeom>
        </p:spPr>
      </p:pic>
      <p:pic>
        <p:nvPicPr>
          <p:cNvPr id="13" name="Picture 12">
            <a:extLst>
              <a:ext uri="{FF2B5EF4-FFF2-40B4-BE49-F238E27FC236}">
                <a16:creationId xmlns:a16="http://schemas.microsoft.com/office/drawing/2014/main" id="{06AD2FE0-30F3-E60F-D98B-A0E80D8DA322}"/>
              </a:ext>
            </a:extLst>
          </p:cNvPr>
          <p:cNvPicPr>
            <a:picLocks noChangeAspect="1"/>
          </p:cNvPicPr>
          <p:nvPr/>
        </p:nvPicPr>
        <p:blipFill>
          <a:blip r:embed="rId6"/>
          <a:stretch>
            <a:fillRect/>
          </a:stretch>
        </p:blipFill>
        <p:spPr>
          <a:xfrm>
            <a:off x="6386093" y="3116795"/>
            <a:ext cx="2136507" cy="1372315"/>
          </a:xfrm>
          <a:prstGeom prst="rect">
            <a:avLst/>
          </a:prstGeom>
        </p:spPr>
      </p:pic>
      <p:sp>
        <p:nvSpPr>
          <p:cNvPr id="14" name="TextBox 13">
            <a:extLst>
              <a:ext uri="{FF2B5EF4-FFF2-40B4-BE49-F238E27FC236}">
                <a16:creationId xmlns:a16="http://schemas.microsoft.com/office/drawing/2014/main" id="{A9406D2E-DCC4-56A4-005D-2D00D1398A7B}"/>
              </a:ext>
            </a:extLst>
          </p:cNvPr>
          <p:cNvSpPr txBox="1"/>
          <p:nvPr/>
        </p:nvSpPr>
        <p:spPr>
          <a:xfrm>
            <a:off x="5395986" y="2446730"/>
            <a:ext cx="3379305" cy="307777"/>
          </a:xfrm>
          <a:prstGeom prst="rect">
            <a:avLst/>
          </a:prstGeom>
          <a:noFill/>
        </p:spPr>
        <p:txBody>
          <a:bodyPr wrap="square" rtlCol="0">
            <a:spAutoFit/>
          </a:bodyPr>
          <a:lstStyle/>
          <a:p>
            <a:r>
              <a:rPr lang="en-US"/>
              <a:t>Dump Flash Memory, </a:t>
            </a:r>
            <a:r>
              <a:rPr lang="en-US" err="1"/>
              <a:t>Jtag</a:t>
            </a:r>
            <a:r>
              <a:rPr lang="en-US"/>
              <a:t> UART Debug</a:t>
            </a:r>
          </a:p>
        </p:txBody>
      </p:sp>
    </p:spTree>
    <p:extLst>
      <p:ext uri="{BB962C8B-B14F-4D97-AF65-F5344CB8AC3E}">
        <p14:creationId xmlns:p14="http://schemas.microsoft.com/office/powerpoint/2010/main" val="413326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BA7B6-3543-BBD7-F9E2-5E5275B02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61B74B-1898-54EE-997A-9C23ED428328}"/>
              </a:ext>
            </a:extLst>
          </p:cNvPr>
          <p:cNvSpPr>
            <a:spLocks noGrp="1"/>
          </p:cNvSpPr>
          <p:nvPr>
            <p:ph type="title"/>
          </p:nvPr>
        </p:nvSpPr>
        <p:spPr/>
        <p:txBody>
          <a:bodyPr/>
          <a:lstStyle/>
          <a:p>
            <a:r>
              <a:rPr lang="en-US"/>
              <a:t>Các </a:t>
            </a:r>
            <a:r>
              <a:rPr lang="en-US" err="1"/>
              <a:t>phương</a:t>
            </a:r>
            <a:r>
              <a:rPr lang="en-US"/>
              <a:t> </a:t>
            </a:r>
            <a:r>
              <a:rPr lang="en-US" err="1"/>
              <a:t>pháp</a:t>
            </a:r>
            <a:r>
              <a:rPr lang="en-US"/>
              <a:t> </a:t>
            </a:r>
            <a:r>
              <a:rPr lang="en-US" err="1"/>
              <a:t>tấn</a:t>
            </a:r>
            <a:r>
              <a:rPr lang="en-US"/>
              <a:t> </a:t>
            </a:r>
            <a:r>
              <a:rPr lang="en-US" err="1"/>
              <a:t>công</a:t>
            </a:r>
            <a:r>
              <a:rPr lang="en-US"/>
              <a:t> </a:t>
            </a:r>
            <a:r>
              <a:rPr lang="en-US" err="1"/>
              <a:t>HIoT</a:t>
            </a:r>
            <a:endParaRPr lang="en-US"/>
          </a:p>
        </p:txBody>
      </p:sp>
      <p:sp>
        <p:nvSpPr>
          <p:cNvPr id="5" name="TextBox 4">
            <a:extLst>
              <a:ext uri="{FF2B5EF4-FFF2-40B4-BE49-F238E27FC236}">
                <a16:creationId xmlns:a16="http://schemas.microsoft.com/office/drawing/2014/main" id="{2C8E5FB6-F510-11EE-24E6-7A23BF6DB28E}"/>
              </a:ext>
            </a:extLst>
          </p:cNvPr>
          <p:cNvSpPr txBox="1"/>
          <p:nvPr/>
        </p:nvSpPr>
        <p:spPr>
          <a:xfrm>
            <a:off x="5615727" y="890226"/>
            <a:ext cx="3528642"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solidFill>
                <a:ea typeface="Inter"/>
              </a:rPr>
              <a:t>Firmware:</a:t>
            </a:r>
            <a:endParaRPr lang="en-US" sz="1600">
              <a:solidFill>
                <a:schemeClr val="tx1"/>
              </a:solidFill>
              <a:ea typeface="Inter"/>
            </a:endParaRPr>
          </a:p>
          <a:p>
            <a:pPr marL="285750" indent="-285750">
              <a:buChar char="•"/>
            </a:pPr>
            <a:r>
              <a:rPr lang="en-US" sz="1600" err="1">
                <a:solidFill>
                  <a:schemeClr val="tx1"/>
                </a:solidFill>
                <a:ea typeface="Inter"/>
              </a:rPr>
              <a:t>Phân</a:t>
            </a:r>
            <a:r>
              <a:rPr lang="en-US" sz="1600">
                <a:solidFill>
                  <a:schemeClr val="tx1"/>
                </a:solidFill>
                <a:ea typeface="Inter"/>
              </a:rPr>
              <a:t> </a:t>
            </a:r>
            <a:r>
              <a:rPr lang="en-US" sz="1600" err="1">
                <a:solidFill>
                  <a:schemeClr val="tx1"/>
                </a:solidFill>
                <a:ea typeface="Inter"/>
              </a:rPr>
              <a:t>tích</a:t>
            </a:r>
            <a:r>
              <a:rPr lang="en-US" sz="1600">
                <a:solidFill>
                  <a:schemeClr val="tx1"/>
                </a:solidFill>
                <a:ea typeface="Inter"/>
              </a:rPr>
              <a:t> </a:t>
            </a:r>
            <a:r>
              <a:rPr lang="en-US" sz="1600" err="1">
                <a:solidFill>
                  <a:schemeClr val="tx1"/>
                </a:solidFill>
                <a:ea typeface="Inter"/>
              </a:rPr>
              <a:t>nhị</a:t>
            </a:r>
            <a:r>
              <a:rPr lang="en-US" sz="1600">
                <a:solidFill>
                  <a:schemeClr val="tx1"/>
                </a:solidFill>
                <a:ea typeface="Inter"/>
              </a:rPr>
              <a:t> </a:t>
            </a:r>
            <a:r>
              <a:rPr lang="en-US" sz="1600" err="1">
                <a:solidFill>
                  <a:schemeClr val="tx1"/>
                </a:solidFill>
                <a:ea typeface="Inter"/>
              </a:rPr>
              <a:t>phân</a:t>
            </a:r>
            <a:r>
              <a:rPr lang="en-US" sz="1600">
                <a:solidFill>
                  <a:schemeClr val="tx1"/>
                </a:solidFill>
                <a:ea typeface="Inter"/>
              </a:rPr>
              <a:t> (Binary Analysis)</a:t>
            </a:r>
          </a:p>
          <a:p>
            <a:pPr marL="285750" indent="-285750">
              <a:buChar char="•"/>
            </a:pPr>
            <a:r>
              <a:rPr lang="en-US" sz="1600" err="1">
                <a:solidFill>
                  <a:schemeClr val="tx1"/>
                </a:solidFill>
                <a:ea typeface="Inter"/>
              </a:rPr>
              <a:t>Kỹ</a:t>
            </a:r>
            <a:r>
              <a:rPr lang="en-US" sz="1600">
                <a:solidFill>
                  <a:schemeClr val="tx1"/>
                </a:solidFill>
                <a:ea typeface="Inter"/>
              </a:rPr>
              <a:t> </a:t>
            </a:r>
            <a:r>
              <a:rPr lang="en-US" sz="1600" err="1">
                <a:solidFill>
                  <a:schemeClr val="tx1"/>
                </a:solidFill>
                <a:ea typeface="Inter"/>
              </a:rPr>
              <a:t>thuật</a:t>
            </a:r>
            <a:r>
              <a:rPr lang="en-US" sz="1600">
                <a:solidFill>
                  <a:schemeClr val="tx1"/>
                </a:solidFill>
                <a:ea typeface="Inter"/>
              </a:rPr>
              <a:t> </a:t>
            </a:r>
            <a:r>
              <a:rPr lang="en-US" sz="1600" err="1">
                <a:solidFill>
                  <a:schemeClr val="tx1"/>
                </a:solidFill>
                <a:ea typeface="Inter"/>
              </a:rPr>
              <a:t>đảo</a:t>
            </a:r>
            <a:r>
              <a:rPr lang="en-US" sz="1600">
                <a:solidFill>
                  <a:schemeClr val="tx1"/>
                </a:solidFill>
                <a:ea typeface="Inter"/>
              </a:rPr>
              <a:t> </a:t>
            </a:r>
            <a:r>
              <a:rPr lang="en-US" sz="1600" err="1">
                <a:solidFill>
                  <a:schemeClr val="tx1"/>
                </a:solidFill>
                <a:ea typeface="Inter"/>
              </a:rPr>
              <a:t>ngược</a:t>
            </a:r>
            <a:r>
              <a:rPr lang="en-US" sz="1600">
                <a:solidFill>
                  <a:schemeClr val="tx1"/>
                </a:solidFill>
                <a:ea typeface="Inter"/>
              </a:rPr>
              <a:t> (Reverse Engineering)</a:t>
            </a:r>
          </a:p>
          <a:p>
            <a:pPr marL="285750" indent="-285750">
              <a:buChar char="•"/>
            </a:pPr>
            <a:r>
              <a:rPr lang="en-US" sz="1600" err="1">
                <a:solidFill>
                  <a:schemeClr val="tx1"/>
                </a:solidFill>
                <a:ea typeface="Inter"/>
              </a:rPr>
              <a:t>Phân</a:t>
            </a:r>
            <a:r>
              <a:rPr lang="en-US" sz="1600">
                <a:solidFill>
                  <a:schemeClr val="tx1"/>
                </a:solidFill>
                <a:ea typeface="Inter"/>
              </a:rPr>
              <a:t> </a:t>
            </a:r>
            <a:r>
              <a:rPr lang="en-US" sz="1600" err="1">
                <a:solidFill>
                  <a:schemeClr val="tx1"/>
                </a:solidFill>
                <a:ea typeface="Inter"/>
              </a:rPr>
              <a:t>tích</a:t>
            </a:r>
            <a:r>
              <a:rPr lang="en-US" sz="1600">
                <a:solidFill>
                  <a:schemeClr val="tx1"/>
                </a:solidFill>
                <a:ea typeface="Inter"/>
              </a:rPr>
              <a:t> </a:t>
            </a:r>
            <a:r>
              <a:rPr lang="en-US" sz="1600" err="1">
                <a:solidFill>
                  <a:schemeClr val="tx1"/>
                </a:solidFill>
                <a:ea typeface="Inter"/>
              </a:rPr>
              <a:t>các</a:t>
            </a:r>
            <a:r>
              <a:rPr lang="en-US" sz="1600">
                <a:solidFill>
                  <a:schemeClr val="tx1"/>
                </a:solidFill>
                <a:ea typeface="Inter"/>
              </a:rPr>
              <a:t> </a:t>
            </a:r>
            <a:r>
              <a:rPr lang="en-US" sz="1600" err="1">
                <a:solidFill>
                  <a:schemeClr val="tx1"/>
                </a:solidFill>
                <a:ea typeface="Inter"/>
              </a:rPr>
              <a:t>hệ</a:t>
            </a:r>
            <a:r>
              <a:rPr lang="en-US" sz="1600">
                <a:solidFill>
                  <a:schemeClr val="tx1"/>
                </a:solidFill>
                <a:ea typeface="Inter"/>
              </a:rPr>
              <a:t> </a:t>
            </a:r>
            <a:r>
              <a:rPr lang="en-US" sz="1600" err="1">
                <a:solidFill>
                  <a:schemeClr val="tx1"/>
                </a:solidFill>
                <a:ea typeface="Inter"/>
              </a:rPr>
              <a:t>thống</a:t>
            </a:r>
            <a:r>
              <a:rPr lang="en-US" sz="1600">
                <a:solidFill>
                  <a:schemeClr val="tx1"/>
                </a:solidFill>
                <a:ea typeface="Inter"/>
              </a:rPr>
              <a:t> </a:t>
            </a:r>
            <a:r>
              <a:rPr lang="en-US" sz="1600" err="1">
                <a:solidFill>
                  <a:schemeClr val="tx1"/>
                </a:solidFill>
                <a:ea typeface="Inter"/>
              </a:rPr>
              <a:t>tệp</a:t>
            </a:r>
            <a:r>
              <a:rPr lang="en-US" sz="1600">
                <a:solidFill>
                  <a:schemeClr val="tx1"/>
                </a:solidFill>
                <a:ea typeface="Inter"/>
              </a:rPr>
              <a:t> </a:t>
            </a:r>
            <a:r>
              <a:rPr lang="en-US" sz="1600" err="1">
                <a:solidFill>
                  <a:schemeClr val="tx1"/>
                </a:solidFill>
                <a:ea typeface="Inter"/>
              </a:rPr>
              <a:t>khác</a:t>
            </a:r>
            <a:r>
              <a:rPr lang="en-US" sz="1600">
                <a:solidFill>
                  <a:schemeClr val="tx1"/>
                </a:solidFill>
                <a:ea typeface="Inter"/>
              </a:rPr>
              <a:t> </a:t>
            </a:r>
            <a:r>
              <a:rPr lang="en-US" sz="1600" err="1">
                <a:solidFill>
                  <a:schemeClr val="tx1"/>
                </a:solidFill>
                <a:ea typeface="Inter"/>
              </a:rPr>
              <a:t>nhau</a:t>
            </a:r>
            <a:r>
              <a:rPr lang="en-US" sz="1600">
                <a:solidFill>
                  <a:schemeClr val="tx1"/>
                </a:solidFill>
                <a:ea typeface="Inter"/>
              </a:rPr>
              <a:t> (Analyzing different file system)</a:t>
            </a:r>
          </a:p>
          <a:p>
            <a:pPr marL="285750" indent="-285750">
              <a:buChar char="•"/>
            </a:pPr>
            <a:r>
              <a:rPr lang="en-US" sz="1600" err="1">
                <a:solidFill>
                  <a:schemeClr val="tx1"/>
                </a:solidFill>
                <a:ea typeface="Inter"/>
              </a:rPr>
              <a:t>Khóa</a:t>
            </a:r>
            <a:r>
              <a:rPr lang="en-US" sz="1600">
                <a:solidFill>
                  <a:schemeClr val="tx1"/>
                </a:solidFill>
                <a:ea typeface="Inter"/>
              </a:rPr>
              <a:t> </a:t>
            </a:r>
            <a:r>
              <a:rPr lang="en-US" sz="1600" err="1">
                <a:solidFill>
                  <a:schemeClr val="tx1"/>
                </a:solidFill>
                <a:ea typeface="Inter"/>
              </a:rPr>
              <a:t>và</a:t>
            </a:r>
            <a:r>
              <a:rPr lang="en-US" sz="1600">
                <a:solidFill>
                  <a:schemeClr val="tx1"/>
                </a:solidFill>
                <a:ea typeface="Inter"/>
              </a:rPr>
              <a:t> </a:t>
            </a:r>
            <a:r>
              <a:rPr lang="en-US" sz="1600" err="1">
                <a:solidFill>
                  <a:schemeClr val="tx1"/>
                </a:solidFill>
                <a:ea typeface="Inter"/>
              </a:rPr>
              <a:t>chứng</a:t>
            </a:r>
            <a:r>
              <a:rPr lang="en-US" sz="1600">
                <a:solidFill>
                  <a:schemeClr val="tx1"/>
                </a:solidFill>
                <a:ea typeface="Inter"/>
              </a:rPr>
              <a:t> </a:t>
            </a:r>
            <a:r>
              <a:rPr lang="en-US" sz="1600" err="1">
                <a:solidFill>
                  <a:schemeClr val="tx1"/>
                </a:solidFill>
                <a:ea typeface="Inter"/>
              </a:rPr>
              <a:t>chỉ</a:t>
            </a:r>
            <a:r>
              <a:rPr lang="en-US" sz="1600">
                <a:solidFill>
                  <a:schemeClr val="tx1"/>
                </a:solidFill>
                <a:ea typeface="Inter"/>
              </a:rPr>
              <a:t> </a:t>
            </a:r>
            <a:r>
              <a:rPr lang="en-US" sz="1600" err="1">
                <a:solidFill>
                  <a:schemeClr val="tx1"/>
                </a:solidFill>
                <a:ea typeface="Inter"/>
              </a:rPr>
              <a:t>nhạy</a:t>
            </a:r>
            <a:r>
              <a:rPr lang="en-US" sz="1600">
                <a:solidFill>
                  <a:schemeClr val="tx1"/>
                </a:solidFill>
                <a:ea typeface="Inter"/>
              </a:rPr>
              <a:t> </a:t>
            </a:r>
            <a:r>
              <a:rPr lang="en-US" sz="1600" err="1">
                <a:solidFill>
                  <a:schemeClr val="tx1"/>
                </a:solidFill>
                <a:ea typeface="Inter"/>
              </a:rPr>
              <a:t>cảm</a:t>
            </a:r>
            <a:r>
              <a:rPr lang="en-US" sz="1600">
                <a:solidFill>
                  <a:schemeClr val="tx1"/>
                </a:solidFill>
                <a:ea typeface="Inter"/>
              </a:rPr>
              <a:t> (Sensitive key and certificates)</a:t>
            </a:r>
          </a:p>
          <a:p>
            <a:pPr marL="285750" indent="-285750">
              <a:buChar char="•"/>
            </a:pPr>
            <a:r>
              <a:rPr lang="en-US" sz="1600" err="1">
                <a:solidFill>
                  <a:schemeClr val="tx1"/>
                </a:solidFill>
                <a:ea typeface="Inter"/>
              </a:rPr>
              <a:t>Sửa</a:t>
            </a:r>
            <a:r>
              <a:rPr lang="en-US" sz="1600">
                <a:solidFill>
                  <a:schemeClr val="tx1"/>
                </a:solidFill>
                <a:ea typeface="Inter"/>
              </a:rPr>
              <a:t> </a:t>
            </a:r>
            <a:r>
              <a:rPr lang="en-US" sz="1600" err="1">
                <a:solidFill>
                  <a:schemeClr val="tx1"/>
                </a:solidFill>
                <a:ea typeface="Inter"/>
              </a:rPr>
              <a:t>đổi</a:t>
            </a:r>
            <a:r>
              <a:rPr lang="en-US" sz="1600">
                <a:solidFill>
                  <a:schemeClr val="tx1"/>
                </a:solidFill>
                <a:ea typeface="Inter"/>
              </a:rPr>
              <a:t> Firmware (Firmware Modification)</a:t>
            </a:r>
            <a:endParaRPr lang="en-US" sz="1600">
              <a:solidFill>
                <a:schemeClr val="tx1"/>
              </a:solidFill>
            </a:endParaRPr>
          </a:p>
        </p:txBody>
      </p:sp>
      <p:pic>
        <p:nvPicPr>
          <p:cNvPr id="3" name="Picture 2" descr="A screenshot of a computer&#10;&#10;AI-generated content may be incorrect.">
            <a:extLst>
              <a:ext uri="{FF2B5EF4-FFF2-40B4-BE49-F238E27FC236}">
                <a16:creationId xmlns:a16="http://schemas.microsoft.com/office/drawing/2014/main" id="{3FA5E66F-C1DA-8538-C827-05530F53C232}"/>
              </a:ext>
            </a:extLst>
          </p:cNvPr>
          <p:cNvPicPr>
            <a:picLocks noChangeAspect="1"/>
          </p:cNvPicPr>
          <p:nvPr/>
        </p:nvPicPr>
        <p:blipFill>
          <a:blip r:embed="rId3"/>
          <a:stretch>
            <a:fillRect/>
          </a:stretch>
        </p:blipFill>
        <p:spPr>
          <a:xfrm>
            <a:off x="-41154" y="1273144"/>
            <a:ext cx="5656881" cy="2597212"/>
          </a:xfrm>
          <a:prstGeom prst="rect">
            <a:avLst/>
          </a:prstGeom>
        </p:spPr>
      </p:pic>
    </p:spTree>
    <p:extLst>
      <p:ext uri="{BB962C8B-B14F-4D97-AF65-F5344CB8AC3E}">
        <p14:creationId xmlns:p14="http://schemas.microsoft.com/office/powerpoint/2010/main" val="1337813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68042-5092-F547-3250-637139D88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1B5E5-23FB-8ABA-99B7-BA3FABD4D0C0}"/>
              </a:ext>
            </a:extLst>
          </p:cNvPr>
          <p:cNvSpPr>
            <a:spLocks noGrp="1"/>
          </p:cNvSpPr>
          <p:nvPr>
            <p:ph type="title"/>
          </p:nvPr>
        </p:nvSpPr>
        <p:spPr/>
        <p:txBody>
          <a:bodyPr/>
          <a:lstStyle/>
          <a:p>
            <a:r>
              <a:rPr lang="en-US"/>
              <a:t>Các </a:t>
            </a:r>
            <a:r>
              <a:rPr lang="en-US" err="1"/>
              <a:t>phương</a:t>
            </a:r>
            <a:r>
              <a:rPr lang="en-US"/>
              <a:t> </a:t>
            </a:r>
            <a:r>
              <a:rPr lang="en-US" err="1"/>
              <a:t>pháp</a:t>
            </a:r>
            <a:r>
              <a:rPr lang="en-US"/>
              <a:t> </a:t>
            </a:r>
            <a:r>
              <a:rPr lang="en-US" err="1"/>
              <a:t>tấn</a:t>
            </a:r>
            <a:r>
              <a:rPr lang="en-US"/>
              <a:t> </a:t>
            </a:r>
            <a:r>
              <a:rPr lang="en-US" err="1"/>
              <a:t>công</a:t>
            </a:r>
            <a:r>
              <a:rPr lang="en-US"/>
              <a:t> </a:t>
            </a:r>
            <a:r>
              <a:rPr lang="en-US" err="1"/>
              <a:t>HIoT</a:t>
            </a:r>
            <a:endParaRPr lang="en-US"/>
          </a:p>
        </p:txBody>
      </p:sp>
      <p:pic>
        <p:nvPicPr>
          <p:cNvPr id="3" name="Picture 2" descr="A screenshot of a computer&#10;&#10;AI-generated content may be incorrect.">
            <a:extLst>
              <a:ext uri="{FF2B5EF4-FFF2-40B4-BE49-F238E27FC236}">
                <a16:creationId xmlns:a16="http://schemas.microsoft.com/office/drawing/2014/main" id="{258ADFB1-BFEE-5F1F-AE9A-663D16694490}"/>
              </a:ext>
            </a:extLst>
          </p:cNvPr>
          <p:cNvPicPr>
            <a:picLocks noChangeAspect="1"/>
          </p:cNvPicPr>
          <p:nvPr/>
        </p:nvPicPr>
        <p:blipFill>
          <a:blip r:embed="rId3"/>
          <a:stretch>
            <a:fillRect/>
          </a:stretch>
        </p:blipFill>
        <p:spPr>
          <a:xfrm>
            <a:off x="531513" y="2428875"/>
            <a:ext cx="3313083" cy="2593317"/>
          </a:xfrm>
          <a:prstGeom prst="rect">
            <a:avLst/>
          </a:prstGeom>
        </p:spPr>
      </p:pic>
      <p:pic>
        <p:nvPicPr>
          <p:cNvPr id="4" name="Picture 3" descr="A collage of a computer&#10;&#10;AI-generated content may be incorrect.">
            <a:extLst>
              <a:ext uri="{FF2B5EF4-FFF2-40B4-BE49-F238E27FC236}">
                <a16:creationId xmlns:a16="http://schemas.microsoft.com/office/drawing/2014/main" id="{F490E05A-5B63-45BC-C4DD-A893CC9C13BA}"/>
              </a:ext>
            </a:extLst>
          </p:cNvPr>
          <p:cNvPicPr>
            <a:picLocks noChangeAspect="1"/>
          </p:cNvPicPr>
          <p:nvPr/>
        </p:nvPicPr>
        <p:blipFill>
          <a:blip r:embed="rId4"/>
          <a:stretch>
            <a:fillRect/>
          </a:stretch>
        </p:blipFill>
        <p:spPr>
          <a:xfrm>
            <a:off x="4398927" y="2233821"/>
            <a:ext cx="4518085" cy="2408689"/>
          </a:xfrm>
          <a:prstGeom prst="rect">
            <a:avLst/>
          </a:prstGeom>
        </p:spPr>
      </p:pic>
      <p:sp>
        <p:nvSpPr>
          <p:cNvPr id="6" name="TextBox 5">
            <a:extLst>
              <a:ext uri="{FF2B5EF4-FFF2-40B4-BE49-F238E27FC236}">
                <a16:creationId xmlns:a16="http://schemas.microsoft.com/office/drawing/2014/main" id="{08C4F439-EE8B-AE6E-F703-0E7AEFD06431}"/>
              </a:ext>
            </a:extLst>
          </p:cNvPr>
          <p:cNvSpPr txBox="1"/>
          <p:nvPr/>
        </p:nvSpPr>
        <p:spPr>
          <a:xfrm>
            <a:off x="4158587" y="464402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1D1D1D"/>
                </a:solidFill>
              </a:rPr>
              <a:t>Phân</a:t>
            </a:r>
            <a:r>
              <a:rPr lang="en-US">
                <a:solidFill>
                  <a:srgbClr val="1D1D1D"/>
                </a:solidFill>
              </a:rPr>
              <a:t> </a:t>
            </a:r>
            <a:r>
              <a:rPr lang="en-US" err="1">
                <a:solidFill>
                  <a:srgbClr val="1D1D1D"/>
                </a:solidFill>
              </a:rPr>
              <a:t>tích</a:t>
            </a:r>
            <a:r>
              <a:rPr lang="en-US">
                <a:solidFill>
                  <a:srgbClr val="1D1D1D"/>
                </a:solidFill>
              </a:rPr>
              <a:t> </a:t>
            </a:r>
            <a:r>
              <a:rPr lang="en-US" err="1">
                <a:solidFill>
                  <a:srgbClr val="1D1D1D"/>
                </a:solidFill>
              </a:rPr>
              <a:t>tín</a:t>
            </a:r>
            <a:r>
              <a:rPr lang="en-US">
                <a:solidFill>
                  <a:srgbClr val="1D1D1D"/>
                </a:solidFill>
              </a:rPr>
              <a:t> </a:t>
            </a:r>
            <a:r>
              <a:rPr lang="en-US" err="1">
                <a:solidFill>
                  <a:srgbClr val="1D1D1D"/>
                </a:solidFill>
              </a:rPr>
              <a:t>hiệu</a:t>
            </a:r>
            <a:r>
              <a:rPr lang="en-US">
                <a:solidFill>
                  <a:srgbClr val="1D1D1D"/>
                </a:solidFill>
              </a:rPr>
              <a:t> </a:t>
            </a:r>
            <a:r>
              <a:rPr lang="en-US" err="1">
                <a:solidFill>
                  <a:srgbClr val="1D1D1D"/>
                </a:solidFill>
              </a:rPr>
              <a:t>vô</a:t>
            </a:r>
            <a:r>
              <a:rPr lang="en-US">
                <a:solidFill>
                  <a:srgbClr val="1D1D1D"/>
                </a:solidFill>
              </a:rPr>
              <a:t> </a:t>
            </a:r>
            <a:r>
              <a:rPr lang="en-US" err="1">
                <a:solidFill>
                  <a:srgbClr val="1D1D1D"/>
                </a:solidFill>
              </a:rPr>
              <a:t>tuyến</a:t>
            </a:r>
            <a:r>
              <a:rPr lang="en-US">
                <a:solidFill>
                  <a:srgbClr val="1D1D1D"/>
                </a:solidFill>
              </a:rPr>
              <a:t> </a:t>
            </a:r>
            <a:r>
              <a:rPr lang="en-US" err="1">
                <a:solidFill>
                  <a:srgbClr val="1D1D1D"/>
                </a:solidFill>
              </a:rPr>
              <a:t>bằng</a:t>
            </a:r>
            <a:r>
              <a:rPr lang="en-US">
                <a:solidFill>
                  <a:srgbClr val="1D1D1D"/>
                </a:solidFill>
              </a:rPr>
              <a:t> USRP</a:t>
            </a:r>
          </a:p>
        </p:txBody>
      </p:sp>
      <p:sp>
        <p:nvSpPr>
          <p:cNvPr id="8" name="TextBox 7">
            <a:extLst>
              <a:ext uri="{FF2B5EF4-FFF2-40B4-BE49-F238E27FC236}">
                <a16:creationId xmlns:a16="http://schemas.microsoft.com/office/drawing/2014/main" id="{ABFA381B-8E2A-A5B2-AF9C-35452B96DCF3}"/>
              </a:ext>
            </a:extLst>
          </p:cNvPr>
          <p:cNvSpPr txBox="1"/>
          <p:nvPr/>
        </p:nvSpPr>
        <p:spPr>
          <a:xfrm>
            <a:off x="228061" y="925243"/>
            <a:ext cx="868787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solidFill>
                <a:ea typeface="Inter"/>
              </a:rPr>
              <a:t>Radio Security Analysis (</a:t>
            </a:r>
            <a:r>
              <a:rPr lang="en-US" dirty="0" err="1">
                <a:solidFill>
                  <a:schemeClr val="tx1"/>
                </a:solidFill>
                <a:ea typeface="Inter"/>
              </a:rPr>
              <a:t>Phân</a:t>
            </a:r>
            <a:r>
              <a:rPr lang="en-US" dirty="0">
                <a:solidFill>
                  <a:schemeClr val="tx1"/>
                </a:solidFill>
                <a:ea typeface="Inter"/>
              </a:rPr>
              <a:t> </a:t>
            </a:r>
            <a:r>
              <a:rPr lang="en-US" dirty="0" err="1">
                <a:solidFill>
                  <a:schemeClr val="tx1"/>
                </a:solidFill>
                <a:ea typeface="Inter"/>
              </a:rPr>
              <a:t>tích</a:t>
            </a:r>
            <a:r>
              <a:rPr lang="en-US" dirty="0">
                <a:solidFill>
                  <a:schemeClr val="tx1"/>
                </a:solidFill>
                <a:ea typeface="Inter"/>
              </a:rPr>
              <a:t> an </a:t>
            </a:r>
            <a:r>
              <a:rPr lang="en-US" dirty="0" err="1">
                <a:solidFill>
                  <a:schemeClr val="tx1"/>
                </a:solidFill>
                <a:ea typeface="Inter"/>
              </a:rPr>
              <a:t>ninh</a:t>
            </a:r>
            <a:r>
              <a:rPr lang="en-US" dirty="0">
                <a:solidFill>
                  <a:schemeClr val="tx1"/>
                </a:solidFill>
                <a:ea typeface="Inter"/>
              </a:rPr>
              <a:t> </a:t>
            </a:r>
            <a:r>
              <a:rPr lang="en-US" dirty="0" err="1">
                <a:solidFill>
                  <a:schemeClr val="tx1"/>
                </a:solidFill>
                <a:ea typeface="Inter"/>
              </a:rPr>
              <a:t>vô</a:t>
            </a:r>
            <a:r>
              <a:rPr lang="en-US" dirty="0">
                <a:solidFill>
                  <a:schemeClr val="tx1"/>
                </a:solidFill>
                <a:ea typeface="Inter"/>
              </a:rPr>
              <a:t> </a:t>
            </a:r>
            <a:r>
              <a:rPr lang="en-US" dirty="0" err="1">
                <a:solidFill>
                  <a:schemeClr val="tx1"/>
                </a:solidFill>
                <a:ea typeface="Inter"/>
              </a:rPr>
              <a:t>tuyến</a:t>
            </a:r>
            <a:r>
              <a:rPr lang="en-US" dirty="0">
                <a:solidFill>
                  <a:schemeClr val="tx1"/>
                </a:solidFill>
                <a:ea typeface="Inter"/>
              </a:rPr>
              <a:t>)</a:t>
            </a:r>
          </a:p>
          <a:p>
            <a:pPr marL="285750" indent="-285750">
              <a:buChar char="•"/>
            </a:pPr>
            <a:r>
              <a:rPr lang="en-US" dirty="0">
                <a:solidFill>
                  <a:schemeClr val="tx1"/>
                </a:solidFill>
                <a:ea typeface="Inter"/>
              </a:rPr>
              <a:t>Khai </a:t>
            </a:r>
            <a:r>
              <a:rPr lang="en-US" dirty="0" err="1">
                <a:solidFill>
                  <a:schemeClr val="tx1"/>
                </a:solidFill>
                <a:ea typeface="Inter"/>
              </a:rPr>
              <a:t>thác</a:t>
            </a:r>
            <a:r>
              <a:rPr lang="en-US" dirty="0">
                <a:solidFill>
                  <a:schemeClr val="tx1"/>
                </a:solidFill>
                <a:ea typeface="Inter"/>
              </a:rPr>
              <a:t> </a:t>
            </a:r>
            <a:r>
              <a:rPr lang="en-US" dirty="0" err="1">
                <a:solidFill>
                  <a:schemeClr val="tx1"/>
                </a:solidFill>
                <a:ea typeface="Inter"/>
              </a:rPr>
              <a:t>các</a:t>
            </a:r>
            <a:r>
              <a:rPr lang="en-US" dirty="0">
                <a:solidFill>
                  <a:schemeClr val="tx1"/>
                </a:solidFill>
                <a:ea typeface="Inter"/>
              </a:rPr>
              <a:t> </a:t>
            </a:r>
            <a:r>
              <a:rPr lang="en-US" dirty="0" err="1">
                <a:solidFill>
                  <a:schemeClr val="tx1"/>
                </a:solidFill>
                <a:ea typeface="Inter"/>
              </a:rPr>
              <a:t>giao</a:t>
            </a:r>
            <a:r>
              <a:rPr lang="en-US" dirty="0">
                <a:solidFill>
                  <a:schemeClr val="tx1"/>
                </a:solidFill>
                <a:ea typeface="Inter"/>
              </a:rPr>
              <a:t> </a:t>
            </a:r>
            <a:r>
              <a:rPr lang="en-US" dirty="0" err="1">
                <a:solidFill>
                  <a:schemeClr val="tx1"/>
                </a:solidFill>
                <a:ea typeface="Inter"/>
              </a:rPr>
              <a:t>thức</a:t>
            </a:r>
            <a:r>
              <a:rPr lang="en-US" dirty="0">
                <a:solidFill>
                  <a:schemeClr val="tx1"/>
                </a:solidFill>
                <a:ea typeface="Inter"/>
              </a:rPr>
              <a:t> </a:t>
            </a:r>
            <a:r>
              <a:rPr lang="en-US" dirty="0" err="1">
                <a:solidFill>
                  <a:schemeClr val="tx1"/>
                </a:solidFill>
                <a:ea typeface="Inter"/>
              </a:rPr>
              <a:t>truyền</a:t>
            </a:r>
            <a:r>
              <a:rPr lang="en-US" dirty="0">
                <a:solidFill>
                  <a:schemeClr val="tx1"/>
                </a:solidFill>
                <a:ea typeface="Inter"/>
              </a:rPr>
              <a:t> </a:t>
            </a:r>
            <a:r>
              <a:rPr lang="en-US" dirty="0" err="1">
                <a:solidFill>
                  <a:schemeClr val="tx1"/>
                </a:solidFill>
                <a:ea typeface="Inter"/>
              </a:rPr>
              <a:t>thông</a:t>
            </a:r>
            <a:endParaRPr lang="en-US" dirty="0">
              <a:solidFill>
                <a:schemeClr val="tx1"/>
              </a:solidFill>
              <a:ea typeface="Inter"/>
            </a:endParaRPr>
          </a:p>
          <a:p>
            <a:pPr marL="285750" indent="-285750">
              <a:buChar char="•"/>
            </a:pPr>
            <a:r>
              <a:rPr lang="en-US" dirty="0">
                <a:solidFill>
                  <a:schemeClr val="tx1"/>
                </a:solidFill>
                <a:ea typeface="Inter"/>
              </a:rPr>
              <a:t>BLE, Zigbee, LoRa, 6LoWPAN</a:t>
            </a:r>
          </a:p>
          <a:p>
            <a:pPr marL="285750" indent="-285750">
              <a:buChar char="•"/>
            </a:pPr>
            <a:r>
              <a:rPr lang="en-US" dirty="0">
                <a:solidFill>
                  <a:schemeClr val="tx1"/>
                </a:solidFill>
                <a:ea typeface="Inter"/>
              </a:rPr>
              <a:t>Nghe </a:t>
            </a:r>
            <a:r>
              <a:rPr lang="en-US" dirty="0" err="1">
                <a:solidFill>
                  <a:schemeClr val="tx1"/>
                </a:solidFill>
                <a:ea typeface="Inter"/>
              </a:rPr>
              <a:t>lén</a:t>
            </a:r>
            <a:r>
              <a:rPr lang="en-US" dirty="0">
                <a:solidFill>
                  <a:schemeClr val="tx1"/>
                </a:solidFill>
                <a:ea typeface="Inter"/>
              </a:rPr>
              <a:t> (sniffing) </a:t>
            </a:r>
            <a:r>
              <a:rPr lang="en-US" dirty="0" err="1">
                <a:solidFill>
                  <a:schemeClr val="tx1"/>
                </a:solidFill>
                <a:ea typeface="Inter"/>
              </a:rPr>
              <a:t>các</a:t>
            </a:r>
            <a:r>
              <a:rPr lang="en-US" dirty="0">
                <a:solidFill>
                  <a:schemeClr val="tx1"/>
                </a:solidFill>
                <a:ea typeface="Inter"/>
              </a:rPr>
              <a:t> </a:t>
            </a:r>
            <a:r>
              <a:rPr lang="en-US" dirty="0" err="1">
                <a:solidFill>
                  <a:schemeClr val="tx1"/>
                </a:solidFill>
                <a:ea typeface="Inter"/>
              </a:rPr>
              <a:t>gói</a:t>
            </a:r>
            <a:r>
              <a:rPr lang="en-US" dirty="0">
                <a:solidFill>
                  <a:schemeClr val="tx1"/>
                </a:solidFill>
                <a:ea typeface="Inter"/>
              </a:rPr>
              <a:t> </a:t>
            </a:r>
            <a:r>
              <a:rPr lang="en-US" dirty="0" err="1">
                <a:solidFill>
                  <a:schemeClr val="tx1"/>
                </a:solidFill>
                <a:ea typeface="Inter"/>
              </a:rPr>
              <a:t>dữ</a:t>
            </a:r>
            <a:r>
              <a:rPr lang="en-US" dirty="0">
                <a:solidFill>
                  <a:schemeClr val="tx1"/>
                </a:solidFill>
                <a:ea typeface="Inter"/>
              </a:rPr>
              <a:t> </a:t>
            </a:r>
            <a:r>
              <a:rPr lang="en-US" dirty="0" err="1">
                <a:solidFill>
                  <a:schemeClr val="tx1"/>
                </a:solidFill>
                <a:ea typeface="Inter"/>
              </a:rPr>
              <a:t>liệu</a:t>
            </a:r>
            <a:r>
              <a:rPr lang="en-US" dirty="0">
                <a:solidFill>
                  <a:schemeClr val="tx1"/>
                </a:solidFill>
                <a:ea typeface="Inter"/>
              </a:rPr>
              <a:t> </a:t>
            </a:r>
            <a:r>
              <a:rPr lang="en-US" dirty="0" err="1">
                <a:solidFill>
                  <a:schemeClr val="tx1"/>
                </a:solidFill>
                <a:ea typeface="Inter"/>
              </a:rPr>
              <a:t>vô</a:t>
            </a:r>
            <a:r>
              <a:rPr lang="en-US" dirty="0">
                <a:solidFill>
                  <a:schemeClr val="tx1"/>
                </a:solidFill>
                <a:ea typeface="Inter"/>
              </a:rPr>
              <a:t> </a:t>
            </a:r>
            <a:r>
              <a:rPr lang="en-US" dirty="0" err="1">
                <a:solidFill>
                  <a:schemeClr val="tx1"/>
                </a:solidFill>
                <a:ea typeface="Inter"/>
              </a:rPr>
              <a:t>tuyến</a:t>
            </a:r>
            <a:endParaRPr lang="en-US" dirty="0">
              <a:solidFill>
                <a:schemeClr val="tx1"/>
              </a:solidFill>
              <a:ea typeface="Inter"/>
            </a:endParaRPr>
          </a:p>
          <a:p>
            <a:pPr marL="285750" indent="-285750">
              <a:buChar char="•"/>
            </a:pPr>
            <a:r>
              <a:rPr lang="en-US" dirty="0">
                <a:solidFill>
                  <a:schemeClr val="tx1"/>
                </a:solidFill>
                <a:ea typeface="Inter"/>
              </a:rPr>
              <a:t>Các </a:t>
            </a:r>
            <a:r>
              <a:rPr lang="en-US" dirty="0" err="1">
                <a:solidFill>
                  <a:schemeClr val="tx1"/>
                </a:solidFill>
                <a:ea typeface="Inter"/>
              </a:rPr>
              <a:t>cuộc</a:t>
            </a:r>
            <a:r>
              <a:rPr lang="en-US" dirty="0">
                <a:solidFill>
                  <a:schemeClr val="tx1"/>
                </a:solidFill>
                <a:ea typeface="Inter"/>
              </a:rPr>
              <a:t> </a:t>
            </a:r>
            <a:r>
              <a:rPr lang="en-US" dirty="0" err="1">
                <a:solidFill>
                  <a:schemeClr val="tx1"/>
                </a:solidFill>
                <a:ea typeface="Inter"/>
              </a:rPr>
              <a:t>tấn</a:t>
            </a:r>
            <a:r>
              <a:rPr lang="en-US" dirty="0">
                <a:solidFill>
                  <a:schemeClr val="tx1"/>
                </a:solidFill>
                <a:ea typeface="Inter"/>
              </a:rPr>
              <a:t> </a:t>
            </a:r>
            <a:r>
              <a:rPr lang="en-US" dirty="0" err="1">
                <a:solidFill>
                  <a:schemeClr val="tx1"/>
                </a:solidFill>
                <a:ea typeface="Inter"/>
              </a:rPr>
              <a:t>công</a:t>
            </a:r>
            <a:r>
              <a:rPr lang="en-US" dirty="0">
                <a:solidFill>
                  <a:schemeClr val="tx1"/>
                </a:solidFill>
                <a:ea typeface="Inter"/>
              </a:rPr>
              <a:t> </a:t>
            </a:r>
            <a:r>
              <a:rPr lang="en-US" dirty="0" err="1">
                <a:solidFill>
                  <a:schemeClr val="tx1"/>
                </a:solidFill>
                <a:ea typeface="Inter"/>
              </a:rPr>
              <a:t>dựa</a:t>
            </a:r>
            <a:r>
              <a:rPr lang="en-US" dirty="0">
                <a:solidFill>
                  <a:schemeClr val="tx1"/>
                </a:solidFill>
                <a:ea typeface="Inter"/>
              </a:rPr>
              <a:t> </a:t>
            </a:r>
            <a:r>
              <a:rPr lang="en-US" dirty="0" err="1">
                <a:solidFill>
                  <a:schemeClr val="tx1"/>
                </a:solidFill>
                <a:ea typeface="Inter"/>
              </a:rPr>
              <a:t>trên</a:t>
            </a:r>
            <a:r>
              <a:rPr lang="en-US" dirty="0">
                <a:solidFill>
                  <a:schemeClr val="tx1"/>
                </a:solidFill>
                <a:ea typeface="Inter"/>
              </a:rPr>
              <a:t> </a:t>
            </a:r>
            <a:r>
              <a:rPr lang="en-US" dirty="0" err="1">
                <a:solidFill>
                  <a:schemeClr val="tx1"/>
                </a:solidFill>
                <a:ea typeface="Inter"/>
              </a:rPr>
              <a:t>gây</a:t>
            </a:r>
            <a:r>
              <a:rPr lang="en-US" dirty="0">
                <a:solidFill>
                  <a:schemeClr val="tx1"/>
                </a:solidFill>
                <a:ea typeface="Inter"/>
              </a:rPr>
              <a:t> </a:t>
            </a:r>
            <a:r>
              <a:rPr lang="en-US" dirty="0" err="1">
                <a:solidFill>
                  <a:schemeClr val="tx1"/>
                </a:solidFill>
                <a:ea typeface="Inter"/>
              </a:rPr>
              <a:t>nhiễu</a:t>
            </a:r>
            <a:r>
              <a:rPr lang="en-US" dirty="0">
                <a:solidFill>
                  <a:schemeClr val="tx1"/>
                </a:solidFill>
                <a:ea typeface="Inter"/>
              </a:rPr>
              <a:t> (Jamming)</a:t>
            </a:r>
          </a:p>
          <a:p>
            <a:pPr marL="285750" indent="-285750">
              <a:buChar char="•"/>
            </a:pPr>
            <a:r>
              <a:rPr lang="en-US" dirty="0">
                <a:solidFill>
                  <a:schemeClr val="tx1"/>
                </a:solidFill>
                <a:ea typeface="Inter"/>
              </a:rPr>
              <a:t>Sửa </a:t>
            </a:r>
            <a:r>
              <a:rPr lang="en-US" dirty="0" err="1">
                <a:solidFill>
                  <a:schemeClr val="tx1"/>
                </a:solidFill>
                <a:ea typeface="Inter"/>
              </a:rPr>
              <a:t>đổi</a:t>
            </a:r>
            <a:r>
              <a:rPr lang="en-US" dirty="0">
                <a:solidFill>
                  <a:schemeClr val="tx1"/>
                </a:solidFill>
                <a:ea typeface="Inter"/>
              </a:rPr>
              <a:t> </a:t>
            </a:r>
            <a:r>
              <a:rPr lang="en-US" dirty="0" err="1">
                <a:solidFill>
                  <a:schemeClr val="tx1"/>
                </a:solidFill>
                <a:ea typeface="Inter"/>
              </a:rPr>
              <a:t>và</a:t>
            </a:r>
            <a:r>
              <a:rPr lang="en-US" dirty="0">
                <a:solidFill>
                  <a:schemeClr val="tx1"/>
                </a:solidFill>
                <a:ea typeface="Inter"/>
              </a:rPr>
              <a:t> </a:t>
            </a:r>
            <a:r>
              <a:rPr lang="en-US" dirty="0" err="1">
                <a:solidFill>
                  <a:schemeClr val="tx1"/>
                </a:solidFill>
                <a:ea typeface="Inter"/>
              </a:rPr>
              <a:t>phát</a:t>
            </a:r>
            <a:r>
              <a:rPr lang="en-US" dirty="0">
                <a:solidFill>
                  <a:schemeClr val="tx1"/>
                </a:solidFill>
                <a:ea typeface="Inter"/>
              </a:rPr>
              <a:t> </a:t>
            </a:r>
            <a:r>
              <a:rPr lang="en-US" dirty="0" err="1">
                <a:solidFill>
                  <a:schemeClr val="tx1"/>
                </a:solidFill>
                <a:ea typeface="Inter"/>
              </a:rPr>
              <a:t>lại</a:t>
            </a:r>
            <a:r>
              <a:rPr lang="en-US" dirty="0">
                <a:solidFill>
                  <a:schemeClr val="tx1"/>
                </a:solidFill>
                <a:ea typeface="Inter"/>
              </a:rPr>
              <a:t> </a:t>
            </a:r>
            <a:r>
              <a:rPr lang="en-US" dirty="0" err="1">
                <a:solidFill>
                  <a:schemeClr val="tx1"/>
                </a:solidFill>
                <a:ea typeface="Inter"/>
              </a:rPr>
              <a:t>các</a:t>
            </a:r>
            <a:r>
              <a:rPr lang="en-US" dirty="0">
                <a:solidFill>
                  <a:schemeClr val="tx1"/>
                </a:solidFill>
                <a:ea typeface="Inter"/>
              </a:rPr>
              <a:t> </a:t>
            </a:r>
            <a:r>
              <a:rPr lang="en-US" dirty="0" err="1">
                <a:solidFill>
                  <a:schemeClr val="tx1"/>
                </a:solidFill>
                <a:ea typeface="Inter"/>
              </a:rPr>
              <a:t>gói</a:t>
            </a:r>
            <a:r>
              <a:rPr lang="en-US" dirty="0">
                <a:solidFill>
                  <a:schemeClr val="tx1"/>
                </a:solidFill>
                <a:ea typeface="Inter"/>
              </a:rPr>
              <a:t> </a:t>
            </a:r>
            <a:r>
              <a:rPr lang="en-US" dirty="0" err="1">
                <a:solidFill>
                  <a:schemeClr val="tx1"/>
                </a:solidFill>
                <a:ea typeface="Inter"/>
              </a:rPr>
              <a:t>dữ</a:t>
            </a:r>
            <a:r>
              <a:rPr lang="en-US" dirty="0">
                <a:solidFill>
                  <a:schemeClr val="tx1"/>
                </a:solidFill>
                <a:ea typeface="Inter"/>
              </a:rPr>
              <a:t> </a:t>
            </a:r>
            <a:r>
              <a:rPr lang="en-US" dirty="0" err="1">
                <a:solidFill>
                  <a:schemeClr val="tx1"/>
                </a:solidFill>
                <a:ea typeface="Inter"/>
              </a:rPr>
              <a:t>liệu</a:t>
            </a:r>
            <a:r>
              <a:rPr lang="en-US" dirty="0">
                <a:solidFill>
                  <a:schemeClr val="tx1"/>
                </a:solidFill>
                <a:ea typeface="Inter"/>
              </a:rPr>
              <a:t> (Modifying and replaying packets)</a:t>
            </a:r>
            <a:endParaRPr lang="en-US" dirty="0">
              <a:solidFill>
                <a:schemeClr val="tx1"/>
              </a:solidFill>
            </a:endParaRPr>
          </a:p>
        </p:txBody>
      </p:sp>
    </p:spTree>
    <p:extLst>
      <p:ext uri="{BB962C8B-B14F-4D97-AF65-F5344CB8AC3E}">
        <p14:creationId xmlns:p14="http://schemas.microsoft.com/office/powerpoint/2010/main" val="3842848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CB3D7A-DF89-1ADB-4DE1-CC65A4281739}"/>
              </a:ext>
            </a:extLst>
          </p:cNvPr>
          <p:cNvSpPr>
            <a:spLocks noGrp="1"/>
          </p:cNvSpPr>
          <p:nvPr>
            <p:ph type="title"/>
          </p:nvPr>
        </p:nvSpPr>
        <p:spPr/>
        <p:txBody>
          <a:bodyPr/>
          <a:lstStyle/>
          <a:p>
            <a:r>
              <a:rPr lang="en-US" err="1"/>
              <a:t>Giả</a:t>
            </a:r>
            <a:r>
              <a:rPr lang="en-US"/>
              <a:t> </a:t>
            </a:r>
            <a:r>
              <a:rPr lang="en-US" err="1"/>
              <a:t>lập</a:t>
            </a:r>
            <a:r>
              <a:rPr lang="en-US"/>
              <a:t> </a:t>
            </a:r>
            <a:r>
              <a:rPr lang="en-US" err="1"/>
              <a:t>tấn</a:t>
            </a:r>
            <a:r>
              <a:rPr lang="en-US"/>
              <a:t> công </a:t>
            </a:r>
            <a:r>
              <a:rPr lang="en-US" err="1"/>
              <a:t>máy</a:t>
            </a:r>
            <a:r>
              <a:rPr lang="en-US"/>
              <a:t> </a:t>
            </a:r>
            <a:r>
              <a:rPr lang="en-US" err="1"/>
              <a:t>giặt</a:t>
            </a:r>
            <a:r>
              <a:rPr lang="en-US"/>
              <a:t> </a:t>
            </a:r>
            <a:r>
              <a:rPr lang="en-US" err="1"/>
              <a:t>thông</a:t>
            </a:r>
            <a:r>
              <a:rPr lang="en-US"/>
              <a:t> </a:t>
            </a:r>
            <a:r>
              <a:rPr lang="en-US" err="1"/>
              <a:t>minh</a:t>
            </a:r>
          </a:p>
        </p:txBody>
      </p:sp>
      <p:pic>
        <p:nvPicPr>
          <p:cNvPr id="6" name="Picture 5" descr="A screenshot of a computer screen&#10;&#10;AI-generated content may be incorrect.">
            <a:extLst>
              <a:ext uri="{FF2B5EF4-FFF2-40B4-BE49-F238E27FC236}">
                <a16:creationId xmlns:a16="http://schemas.microsoft.com/office/drawing/2014/main" id="{0CEC903E-5D7F-C3AE-F50F-AF26289F4CA7}"/>
              </a:ext>
            </a:extLst>
          </p:cNvPr>
          <p:cNvPicPr>
            <a:picLocks noChangeAspect="1"/>
          </p:cNvPicPr>
          <p:nvPr/>
        </p:nvPicPr>
        <p:blipFill>
          <a:blip r:embed="rId2"/>
          <a:stretch>
            <a:fillRect/>
          </a:stretch>
        </p:blipFill>
        <p:spPr>
          <a:xfrm>
            <a:off x="787743" y="794139"/>
            <a:ext cx="4429125" cy="4187336"/>
          </a:xfrm>
          <a:prstGeom prst="rect">
            <a:avLst/>
          </a:prstGeom>
        </p:spPr>
      </p:pic>
      <p:sp>
        <p:nvSpPr>
          <p:cNvPr id="7" name="TextBox 6">
            <a:extLst>
              <a:ext uri="{FF2B5EF4-FFF2-40B4-BE49-F238E27FC236}">
                <a16:creationId xmlns:a16="http://schemas.microsoft.com/office/drawing/2014/main" id="{002B68DB-ACDF-89C1-47DD-673301D31633}"/>
              </a:ext>
            </a:extLst>
          </p:cNvPr>
          <p:cNvSpPr txBox="1"/>
          <p:nvPr/>
        </p:nvSpPr>
        <p:spPr>
          <a:xfrm>
            <a:off x="5626580" y="3065612"/>
            <a:ext cx="353036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t>Từ xa</a:t>
            </a:r>
            <a:r>
              <a:rPr lang="en-US"/>
              <a:t> → OTA (cần lỗ hổng).</a:t>
            </a:r>
          </a:p>
          <a:p>
            <a:pPr marL="228600" indent="-228600">
              <a:buFont typeface=""/>
              <a:buChar char="•"/>
            </a:pPr>
            <a:r>
              <a:rPr lang="en-US" b="1"/>
              <a:t>Tại chỗ</a:t>
            </a:r>
            <a:r>
              <a:rPr lang="en-US"/>
              <a:t> → Cắm dây flash firmware trực tiếp.</a:t>
            </a:r>
          </a:p>
        </p:txBody>
      </p:sp>
    </p:spTree>
    <p:extLst>
      <p:ext uri="{BB962C8B-B14F-4D97-AF65-F5344CB8AC3E}">
        <p14:creationId xmlns:p14="http://schemas.microsoft.com/office/powerpoint/2010/main" val="988042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7BCF97B-00A4-012D-8B65-F34F15918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6A38E-E35E-8CB3-7501-E7A5DABD8E86}"/>
              </a:ext>
            </a:extLst>
          </p:cNvPr>
          <p:cNvSpPr>
            <a:spLocks noGrp="1"/>
          </p:cNvSpPr>
          <p:nvPr>
            <p:ph type="title"/>
          </p:nvPr>
        </p:nvSpPr>
        <p:spPr/>
        <p:txBody>
          <a:bodyPr/>
          <a:lstStyle/>
          <a:p>
            <a:r>
              <a:rPr lang="en-US"/>
              <a:t>Các </a:t>
            </a:r>
            <a:r>
              <a:rPr lang="en-US" err="1"/>
              <a:t>phương</a:t>
            </a:r>
            <a:r>
              <a:rPr lang="en-US"/>
              <a:t> </a:t>
            </a:r>
            <a:r>
              <a:rPr lang="en-US" err="1"/>
              <a:t>pháp</a:t>
            </a:r>
            <a:r>
              <a:rPr lang="en-US"/>
              <a:t> </a:t>
            </a:r>
            <a:r>
              <a:rPr lang="en-US" err="1"/>
              <a:t>tấn</a:t>
            </a:r>
            <a:r>
              <a:rPr lang="en-US"/>
              <a:t> </a:t>
            </a:r>
            <a:r>
              <a:rPr lang="en-US" err="1"/>
              <a:t>công</a:t>
            </a:r>
            <a:r>
              <a:rPr lang="en-US"/>
              <a:t> </a:t>
            </a:r>
            <a:r>
              <a:rPr lang="en-US" err="1"/>
              <a:t>HIoT</a:t>
            </a:r>
            <a:endParaRPr lang="en-US"/>
          </a:p>
        </p:txBody>
      </p:sp>
      <p:sp>
        <p:nvSpPr>
          <p:cNvPr id="5" name="TextBox 4">
            <a:extLst>
              <a:ext uri="{FF2B5EF4-FFF2-40B4-BE49-F238E27FC236}">
                <a16:creationId xmlns:a16="http://schemas.microsoft.com/office/drawing/2014/main" id="{1F72DF4C-CC01-8763-3A96-4929EB951712}"/>
              </a:ext>
            </a:extLst>
          </p:cNvPr>
          <p:cNvSpPr txBox="1"/>
          <p:nvPr/>
        </p:nvSpPr>
        <p:spPr>
          <a:xfrm>
            <a:off x="252020" y="1012939"/>
            <a:ext cx="868787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err="1">
                <a:solidFill>
                  <a:schemeClr val="tx1"/>
                </a:solidFill>
                <a:ea typeface="Inter"/>
              </a:rPr>
              <a:t>Ứng</a:t>
            </a:r>
            <a:r>
              <a:rPr lang="en-US" sz="2000" b="1" dirty="0">
                <a:solidFill>
                  <a:schemeClr val="tx1"/>
                </a:solidFill>
                <a:ea typeface="Inter"/>
              </a:rPr>
              <a:t> </a:t>
            </a:r>
            <a:r>
              <a:rPr lang="en-US" sz="2000" b="1" dirty="0" err="1">
                <a:solidFill>
                  <a:schemeClr val="tx1"/>
                </a:solidFill>
                <a:ea typeface="Inter"/>
              </a:rPr>
              <a:t>dụng</a:t>
            </a:r>
            <a:r>
              <a:rPr lang="en-US" sz="2000" b="1" dirty="0">
                <a:solidFill>
                  <a:schemeClr val="tx1"/>
                </a:solidFill>
                <a:ea typeface="Inter"/>
              </a:rPr>
              <a:t> Di </a:t>
            </a:r>
            <a:r>
              <a:rPr lang="en-US" sz="2000" b="1" dirty="0" err="1">
                <a:solidFill>
                  <a:schemeClr val="tx1"/>
                </a:solidFill>
                <a:ea typeface="Inter"/>
              </a:rPr>
              <a:t>động</a:t>
            </a:r>
            <a:r>
              <a:rPr lang="en-US" sz="2000" b="1" dirty="0">
                <a:solidFill>
                  <a:schemeClr val="tx1"/>
                </a:solidFill>
                <a:ea typeface="Inter"/>
              </a:rPr>
              <a:t>, Web </a:t>
            </a:r>
            <a:r>
              <a:rPr lang="en-US" sz="2000" b="1" dirty="0" err="1">
                <a:solidFill>
                  <a:schemeClr val="tx1"/>
                </a:solidFill>
                <a:ea typeface="Inter"/>
              </a:rPr>
              <a:t>và</a:t>
            </a:r>
            <a:r>
              <a:rPr lang="en-US" sz="2000" b="1" dirty="0">
                <a:solidFill>
                  <a:schemeClr val="tx1"/>
                </a:solidFill>
                <a:ea typeface="Inter"/>
              </a:rPr>
              <a:t> Cloud:</a:t>
            </a:r>
          </a:p>
          <a:p>
            <a:pPr marL="285750" indent="-285750">
              <a:buChar char="•"/>
            </a:pPr>
            <a:r>
              <a:rPr lang="en-US" sz="2000" dirty="0" err="1">
                <a:solidFill>
                  <a:schemeClr val="tx1"/>
                </a:solidFill>
                <a:ea typeface="Inter"/>
              </a:rPr>
              <a:t>Bảng</a:t>
            </a:r>
            <a:r>
              <a:rPr lang="en-US" sz="2000" dirty="0">
                <a:solidFill>
                  <a:schemeClr val="tx1"/>
                </a:solidFill>
                <a:ea typeface="Inter"/>
              </a:rPr>
              <a:t> </a:t>
            </a:r>
            <a:r>
              <a:rPr lang="en-US" sz="2000" dirty="0" err="1">
                <a:solidFill>
                  <a:schemeClr val="tx1"/>
                </a:solidFill>
                <a:ea typeface="Inter"/>
              </a:rPr>
              <a:t>điều</a:t>
            </a:r>
            <a:r>
              <a:rPr lang="en-US" sz="2000" dirty="0">
                <a:solidFill>
                  <a:schemeClr val="tx1"/>
                </a:solidFill>
                <a:ea typeface="Inter"/>
              </a:rPr>
              <a:t> </a:t>
            </a:r>
            <a:r>
              <a:rPr lang="en-US" sz="2000" dirty="0" err="1">
                <a:solidFill>
                  <a:schemeClr val="tx1"/>
                </a:solidFill>
                <a:ea typeface="Inter"/>
              </a:rPr>
              <a:t>khiển</a:t>
            </a:r>
            <a:r>
              <a:rPr lang="en-US" sz="2000" dirty="0">
                <a:solidFill>
                  <a:schemeClr val="tx1"/>
                </a:solidFill>
                <a:ea typeface="Inter"/>
              </a:rPr>
              <a:t> web - XSS (Cross-Site Scripting), IDOR (Insecure Direct Object References), Injection</a:t>
            </a:r>
          </a:p>
          <a:p>
            <a:pPr marL="285750" indent="-285750">
              <a:buChar char="•"/>
            </a:pPr>
            <a:r>
              <a:rPr lang="en-US" sz="2000" dirty="0" err="1">
                <a:solidFill>
                  <a:schemeClr val="tx1"/>
                </a:solidFill>
                <a:ea typeface="Inter"/>
              </a:rPr>
              <a:t>Kiểm</a:t>
            </a:r>
            <a:r>
              <a:rPr lang="en-US" sz="2000" dirty="0">
                <a:solidFill>
                  <a:schemeClr val="tx1"/>
                </a:solidFill>
                <a:ea typeface="Inter"/>
              </a:rPr>
              <a:t> </a:t>
            </a:r>
            <a:r>
              <a:rPr lang="en-US" sz="2000" dirty="0" err="1">
                <a:solidFill>
                  <a:schemeClr val="tx1"/>
                </a:solidFill>
                <a:ea typeface="Inter"/>
              </a:rPr>
              <a:t>tra</a:t>
            </a:r>
            <a:r>
              <a:rPr lang="en-US" sz="2000" dirty="0">
                <a:solidFill>
                  <a:schemeClr val="tx1"/>
                </a:solidFill>
                <a:ea typeface="Inter"/>
              </a:rPr>
              <a:t> </a:t>
            </a:r>
            <a:r>
              <a:rPr lang="en-US" sz="2000" dirty="0" err="1">
                <a:solidFill>
                  <a:schemeClr val="tx1"/>
                </a:solidFill>
                <a:ea typeface="Inter"/>
              </a:rPr>
              <a:t>mã</a:t>
            </a:r>
            <a:r>
              <a:rPr lang="en-US" sz="2000" dirty="0">
                <a:solidFill>
                  <a:schemeClr val="tx1"/>
                </a:solidFill>
                <a:ea typeface="Inter"/>
              </a:rPr>
              <a:t> </a:t>
            </a:r>
            <a:r>
              <a:rPr lang="en-US" sz="2000" dirty="0" err="1">
                <a:solidFill>
                  <a:schemeClr val="tx1"/>
                </a:solidFill>
                <a:ea typeface="Inter"/>
              </a:rPr>
              <a:t>nguồn</a:t>
            </a:r>
            <a:r>
              <a:rPr lang="en-US" sz="2000" dirty="0">
                <a:solidFill>
                  <a:schemeClr val="tx1"/>
                </a:solidFill>
                <a:ea typeface="Inter"/>
              </a:rPr>
              <a:t> .</a:t>
            </a:r>
            <a:r>
              <a:rPr lang="en-US" sz="2000" dirty="0" err="1">
                <a:solidFill>
                  <a:schemeClr val="tx1"/>
                </a:solidFill>
                <a:ea typeface="Inter"/>
              </a:rPr>
              <a:t>apk</a:t>
            </a:r>
            <a:r>
              <a:rPr lang="en-US" sz="2000" dirty="0">
                <a:solidFill>
                  <a:schemeClr val="tx1"/>
                </a:solidFill>
                <a:ea typeface="Inter"/>
              </a:rPr>
              <a:t> </a:t>
            </a:r>
            <a:r>
              <a:rPr lang="en-US" sz="2000" dirty="0" err="1">
                <a:solidFill>
                  <a:schemeClr val="tx1"/>
                </a:solidFill>
                <a:ea typeface="Inter"/>
              </a:rPr>
              <a:t>và</a:t>
            </a:r>
            <a:r>
              <a:rPr lang="en-US" sz="2000" dirty="0">
                <a:solidFill>
                  <a:schemeClr val="tx1"/>
                </a:solidFill>
                <a:ea typeface="Inter"/>
              </a:rPr>
              <a:t> .iOS</a:t>
            </a:r>
          </a:p>
          <a:p>
            <a:pPr marL="285750" indent="-285750">
              <a:buChar char="•"/>
            </a:pPr>
            <a:r>
              <a:rPr lang="en-US" sz="2000" dirty="0" err="1">
                <a:solidFill>
                  <a:schemeClr val="tx1"/>
                </a:solidFill>
                <a:ea typeface="Inter"/>
              </a:rPr>
              <a:t>Kỹ</a:t>
            </a:r>
            <a:r>
              <a:rPr lang="en-US" sz="2000" dirty="0">
                <a:solidFill>
                  <a:schemeClr val="tx1"/>
                </a:solidFill>
                <a:ea typeface="Inter"/>
              </a:rPr>
              <a:t> </a:t>
            </a:r>
            <a:r>
              <a:rPr lang="en-US" sz="2000" dirty="0" err="1">
                <a:solidFill>
                  <a:schemeClr val="tx1"/>
                </a:solidFill>
                <a:ea typeface="Inter"/>
              </a:rPr>
              <a:t>thuật</a:t>
            </a:r>
            <a:r>
              <a:rPr lang="en-US" sz="2000" dirty="0">
                <a:solidFill>
                  <a:schemeClr val="tx1"/>
                </a:solidFill>
                <a:ea typeface="Inter"/>
              </a:rPr>
              <a:t> </a:t>
            </a:r>
            <a:r>
              <a:rPr lang="en-US" sz="2000" dirty="0" err="1">
                <a:solidFill>
                  <a:schemeClr val="tx1"/>
                </a:solidFill>
                <a:ea typeface="Inter"/>
              </a:rPr>
              <a:t>đảo</a:t>
            </a:r>
            <a:r>
              <a:rPr lang="en-US" sz="2000" dirty="0">
                <a:solidFill>
                  <a:schemeClr val="tx1"/>
                </a:solidFill>
                <a:ea typeface="Inter"/>
              </a:rPr>
              <a:t> </a:t>
            </a:r>
            <a:r>
              <a:rPr lang="en-US" sz="2000" dirty="0" err="1">
                <a:solidFill>
                  <a:schemeClr val="tx1"/>
                </a:solidFill>
                <a:ea typeface="Inter"/>
              </a:rPr>
              <a:t>ngược</a:t>
            </a:r>
            <a:r>
              <a:rPr lang="en-US" sz="2000" dirty="0">
                <a:solidFill>
                  <a:schemeClr val="tx1"/>
                </a:solidFill>
                <a:ea typeface="Inter"/>
              </a:rPr>
              <a:t> </a:t>
            </a:r>
            <a:r>
              <a:rPr lang="en-US" sz="2000" dirty="0" err="1">
                <a:solidFill>
                  <a:schemeClr val="tx1"/>
                </a:solidFill>
                <a:ea typeface="Inter"/>
              </a:rPr>
              <a:t>ứng</a:t>
            </a:r>
            <a:r>
              <a:rPr lang="en-US" sz="2000" dirty="0">
                <a:solidFill>
                  <a:schemeClr val="tx1"/>
                </a:solidFill>
                <a:ea typeface="Inter"/>
              </a:rPr>
              <a:t> </a:t>
            </a:r>
            <a:r>
              <a:rPr lang="en-US" sz="2000" dirty="0" err="1">
                <a:solidFill>
                  <a:schemeClr val="tx1"/>
                </a:solidFill>
                <a:ea typeface="Inter"/>
              </a:rPr>
              <a:t>dụng</a:t>
            </a:r>
            <a:endParaRPr lang="en-US" sz="2000" dirty="0">
              <a:solidFill>
                <a:schemeClr val="tx1"/>
              </a:solidFill>
              <a:ea typeface="Inter"/>
            </a:endParaRPr>
          </a:p>
          <a:p>
            <a:pPr marL="285750" indent="-285750">
              <a:buChar char="•"/>
            </a:pPr>
            <a:r>
              <a:rPr lang="en-US" sz="2000" dirty="0">
                <a:solidFill>
                  <a:schemeClr val="tx1"/>
                </a:solidFill>
                <a:ea typeface="Inter"/>
              </a:rPr>
              <a:t>Các API key </a:t>
            </a:r>
            <a:r>
              <a:rPr lang="en-US" sz="2000" dirty="0" err="1">
                <a:solidFill>
                  <a:schemeClr val="tx1"/>
                </a:solidFill>
                <a:ea typeface="Inter"/>
              </a:rPr>
              <a:t>bị</a:t>
            </a:r>
            <a:r>
              <a:rPr lang="en-US" sz="2000" dirty="0">
                <a:solidFill>
                  <a:schemeClr val="tx1"/>
                </a:solidFill>
                <a:ea typeface="Inter"/>
              </a:rPr>
              <a:t> </a:t>
            </a:r>
            <a:r>
              <a:rPr lang="en-US" sz="2000" dirty="0" err="1">
                <a:solidFill>
                  <a:schemeClr val="tx1"/>
                </a:solidFill>
                <a:ea typeface="Inter"/>
              </a:rPr>
              <a:t>mã</a:t>
            </a:r>
            <a:r>
              <a:rPr lang="en-US" sz="2000" dirty="0">
                <a:solidFill>
                  <a:schemeClr val="tx1"/>
                </a:solidFill>
                <a:ea typeface="Inter"/>
              </a:rPr>
              <a:t> </a:t>
            </a:r>
            <a:r>
              <a:rPr lang="en-US" sz="2000" dirty="0" err="1">
                <a:solidFill>
                  <a:schemeClr val="tx1"/>
                </a:solidFill>
                <a:ea typeface="Inter"/>
              </a:rPr>
              <a:t>hóa</a:t>
            </a:r>
            <a:r>
              <a:rPr lang="en-US" sz="2000" dirty="0">
                <a:solidFill>
                  <a:schemeClr val="tx1"/>
                </a:solidFill>
                <a:ea typeface="Inter"/>
              </a:rPr>
              <a:t> </a:t>
            </a:r>
            <a:r>
              <a:rPr lang="en-US" sz="2000" dirty="0" err="1">
                <a:solidFill>
                  <a:schemeClr val="tx1"/>
                </a:solidFill>
                <a:ea typeface="Inter"/>
              </a:rPr>
              <a:t>cố</a:t>
            </a:r>
            <a:r>
              <a:rPr lang="en-US" sz="2000" dirty="0">
                <a:solidFill>
                  <a:schemeClr val="tx1"/>
                </a:solidFill>
                <a:ea typeface="Inter"/>
              </a:rPr>
              <a:t> </a:t>
            </a:r>
            <a:r>
              <a:rPr lang="en-US" sz="2000" dirty="0" err="1">
                <a:solidFill>
                  <a:schemeClr val="tx1"/>
                </a:solidFill>
                <a:ea typeface="Inter"/>
              </a:rPr>
              <a:t>định</a:t>
            </a:r>
            <a:r>
              <a:rPr lang="en-US" sz="2000" dirty="0">
                <a:solidFill>
                  <a:schemeClr val="tx1"/>
                </a:solidFill>
                <a:ea typeface="Inter"/>
              </a:rPr>
              <a:t> (hardcoded)</a:t>
            </a:r>
          </a:p>
          <a:p>
            <a:pPr marL="285750" indent="-285750">
              <a:buChar char="•"/>
            </a:pPr>
            <a:r>
              <a:rPr lang="en-US" sz="2000" dirty="0">
                <a:solidFill>
                  <a:schemeClr val="tx1"/>
                </a:solidFill>
                <a:ea typeface="Inter"/>
              </a:rPr>
              <a:t>Thông tin </a:t>
            </a:r>
            <a:r>
              <a:rPr lang="en-US" sz="2000" dirty="0" err="1">
                <a:solidFill>
                  <a:schemeClr val="tx1"/>
                </a:solidFill>
                <a:ea typeface="Inter"/>
              </a:rPr>
              <a:t>đăng</a:t>
            </a:r>
            <a:r>
              <a:rPr lang="en-US" sz="2000" dirty="0">
                <a:solidFill>
                  <a:schemeClr val="tx1"/>
                </a:solidFill>
                <a:ea typeface="Inter"/>
              </a:rPr>
              <a:t> </a:t>
            </a:r>
            <a:r>
              <a:rPr lang="en-US" sz="2000" dirty="0" err="1">
                <a:solidFill>
                  <a:schemeClr val="tx1"/>
                </a:solidFill>
                <a:ea typeface="Inter"/>
              </a:rPr>
              <a:t>nhập</a:t>
            </a:r>
            <a:r>
              <a:rPr lang="en-US" sz="2000" dirty="0">
                <a:solidFill>
                  <a:schemeClr val="tx1"/>
                </a:solidFill>
                <a:ea typeface="Inter"/>
              </a:rPr>
              <a:t> </a:t>
            </a:r>
            <a:r>
              <a:rPr lang="en-US" sz="2000" dirty="0" err="1">
                <a:solidFill>
                  <a:schemeClr val="tx1"/>
                </a:solidFill>
                <a:ea typeface="Inter"/>
              </a:rPr>
              <a:t>đám</a:t>
            </a:r>
            <a:r>
              <a:rPr lang="en-US" sz="2000" dirty="0">
                <a:solidFill>
                  <a:schemeClr val="tx1"/>
                </a:solidFill>
                <a:ea typeface="Inter"/>
              </a:rPr>
              <a:t> </a:t>
            </a:r>
            <a:r>
              <a:rPr lang="en-US" sz="2000" dirty="0" err="1">
                <a:solidFill>
                  <a:schemeClr val="tx1"/>
                </a:solidFill>
                <a:ea typeface="Inter"/>
              </a:rPr>
              <a:t>mây</a:t>
            </a:r>
            <a:r>
              <a:rPr lang="en-US" sz="2000" dirty="0">
                <a:solidFill>
                  <a:schemeClr val="tx1"/>
                </a:solidFill>
                <a:ea typeface="Inter"/>
              </a:rPr>
              <a:t> </a:t>
            </a:r>
            <a:r>
              <a:rPr lang="en-US" sz="2000" dirty="0" err="1">
                <a:solidFill>
                  <a:schemeClr val="tx1"/>
                </a:solidFill>
                <a:ea typeface="Inter"/>
              </a:rPr>
              <a:t>như</a:t>
            </a:r>
            <a:r>
              <a:rPr lang="en-US" sz="2000" dirty="0">
                <a:solidFill>
                  <a:schemeClr val="tx1"/>
                </a:solidFill>
                <a:ea typeface="Inter"/>
              </a:rPr>
              <a:t> MQTT, CoAP, AWS, v.v.</a:t>
            </a:r>
            <a:endParaRPr lang="en-US" sz="2000" dirty="0">
              <a:solidFill>
                <a:schemeClr val="tx1"/>
              </a:solidFill>
            </a:endParaRPr>
          </a:p>
        </p:txBody>
      </p:sp>
    </p:spTree>
    <p:extLst>
      <p:ext uri="{BB962C8B-B14F-4D97-AF65-F5344CB8AC3E}">
        <p14:creationId xmlns:p14="http://schemas.microsoft.com/office/powerpoint/2010/main" val="488206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3538</Words>
  <Application>Microsoft Office PowerPoint</Application>
  <PresentationFormat>On-screen Show (16:9)</PresentationFormat>
  <Paragraphs>279</Paragraphs>
  <Slides>23</Slides>
  <Notes>17</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Arial</vt:lpstr>
      <vt:lpstr>Aptos</vt:lpstr>
      <vt:lpstr>Symbol</vt:lpstr>
      <vt:lpstr>Arial,Sans-Serif</vt:lpstr>
      <vt:lpstr>Hanken Grotesk</vt:lpstr>
      <vt:lpstr>Inter</vt:lpstr>
      <vt:lpstr>Simple Light</vt:lpstr>
      <vt:lpstr>PowerPoint Presentation</vt:lpstr>
      <vt:lpstr>Nội dung</vt:lpstr>
      <vt:lpstr>Giới thiệu HIoT</vt:lpstr>
      <vt:lpstr>Các dạng tấn công phổ biến</vt:lpstr>
      <vt:lpstr>Các phương pháp tấn công HIoT</vt:lpstr>
      <vt:lpstr>Các phương pháp tấn công HIoT</vt:lpstr>
      <vt:lpstr>Các phương pháp tấn công HIoT</vt:lpstr>
      <vt:lpstr>Giả lập tấn công máy giặt thông minh</vt:lpstr>
      <vt:lpstr>Các phương pháp tấn công HIoT</vt:lpstr>
      <vt:lpstr>Software Tools - Hardware</vt:lpstr>
      <vt:lpstr>Software Tools - Firmware</vt:lpstr>
      <vt:lpstr>Software Tools – Radio Security</vt:lpstr>
      <vt:lpstr>Hardware Tools</vt:lpstr>
      <vt:lpstr>Best practices</vt:lpstr>
      <vt:lpstr>OWASP IOT TOP 10</vt:lpstr>
      <vt:lpstr>Phương pháp phát hiện tấn công</vt:lpstr>
      <vt:lpstr>Các kỹ thuật hiện đại khác </vt:lpstr>
      <vt:lpstr>Mô phỏng, thực nghiệm</vt:lpstr>
      <vt:lpstr>Mô phỏng, thực nghiệm</vt:lpstr>
      <vt:lpstr>Mô phỏng, thực nghiệm</vt:lpstr>
      <vt:lpstr>Mô phỏng, thực nghiệm</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Dat Nguyen Duc Chi</dc:creator>
  <cp:lastModifiedBy>Huỳnh Quốc Bữu</cp:lastModifiedBy>
  <cp:revision>1</cp:revision>
  <dcterms:modified xsi:type="dcterms:W3CDTF">2025-08-11T11:06:48Z</dcterms:modified>
</cp:coreProperties>
</file>